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8" r:id="rId2"/>
    <p:sldId id="259" r:id="rId3"/>
    <p:sldId id="261" r:id="rId4"/>
    <p:sldId id="262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6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3ED60-9A92-4959-A499-C6DCFA844799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7FA09-9BAF-4189-9596-4734B18951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67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7FA09-9BAF-4189-9596-4734B1895125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0BA1BB-6DE3-4B90-9A09-5EDA845FDF5B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A8E928-1328-4DE3-A8B5-E07A53D5FF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/>
              <a:t>СЕРЕНГЕТІ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143512"/>
            <a:ext cx="6172200" cy="13716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НАЦІОНАЛЬНИЙ ПАРК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 1962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Національному</a:t>
            </a:r>
            <a:r>
              <a:rPr lang="ru-RU" dirty="0" smtClean="0"/>
              <a:t> парку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створено </a:t>
            </a:r>
            <a:r>
              <a:rPr lang="ru-RU" dirty="0" err="1" smtClean="0"/>
              <a:t>інститут</a:t>
            </a:r>
            <a:r>
              <a:rPr lang="ru-RU" dirty="0" smtClean="0"/>
              <a:t>,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приступили до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іа</a:t>
            </a:r>
            <a:r>
              <a:rPr lang="ru-RU" dirty="0" smtClean="0"/>
              <a:t> </a:t>
            </a:r>
            <a:r>
              <a:rPr lang="ru-RU" dirty="0" err="1" smtClean="0"/>
              <a:t>клімату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регіону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співробітниками</a:t>
            </a:r>
            <a:r>
              <a:rPr lang="ru-RU" dirty="0" smtClean="0"/>
              <a:t> стали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учених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інтенсивним</a:t>
            </a:r>
            <a:r>
              <a:rPr lang="ru-RU" dirty="0" smtClean="0"/>
              <a:t> та </a:t>
            </a:r>
            <a:r>
              <a:rPr lang="ru-RU" dirty="0" err="1" smtClean="0"/>
              <a:t>систематичним</a:t>
            </a:r>
            <a:r>
              <a:rPr lang="ru-RU" dirty="0" smtClean="0"/>
              <a:t> </a:t>
            </a:r>
            <a:r>
              <a:rPr lang="ru-RU" dirty="0" err="1" smtClean="0"/>
              <a:t>спостереженням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ретельно</a:t>
            </a:r>
            <a:r>
              <a:rPr lang="ru-RU" dirty="0" smtClean="0"/>
              <a:t> </a:t>
            </a:r>
            <a:r>
              <a:rPr lang="ru-RU" dirty="0" err="1" smtClean="0"/>
              <a:t>досліджені</a:t>
            </a:r>
            <a:r>
              <a:rPr lang="ru-RU" dirty="0" smtClean="0"/>
              <a:t> </a:t>
            </a:r>
            <a:r>
              <a:rPr lang="ru-RU" dirty="0" err="1" smtClean="0"/>
              <a:t>екосистеми</a:t>
            </a:r>
            <a:r>
              <a:rPr lang="ru-RU" dirty="0" smtClean="0"/>
              <a:t> </a:t>
            </a:r>
            <a:r>
              <a:rPr lang="ru-RU" dirty="0" err="1" smtClean="0"/>
              <a:t>регіону</a:t>
            </a:r>
            <a:r>
              <a:rPr lang="ru-RU" dirty="0" smtClean="0"/>
              <a:t>, особливо кратер вулкана </a:t>
            </a:r>
            <a:r>
              <a:rPr lang="ru-RU" dirty="0" err="1" smtClean="0"/>
              <a:t>Нгоро-Нгоро</a:t>
            </a:r>
            <a:r>
              <a:rPr lang="ru-RU" dirty="0" smtClean="0"/>
              <a:t> на </a:t>
            </a:r>
            <a:r>
              <a:rPr lang="ru-RU" dirty="0" err="1" smtClean="0"/>
              <a:t>південному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 та </a:t>
            </a:r>
            <a:r>
              <a:rPr lang="ru-RU" dirty="0" err="1" smtClean="0"/>
              <a:t>заповідник</a:t>
            </a:r>
            <a:r>
              <a:rPr lang="ru-RU" dirty="0" smtClean="0"/>
              <a:t> </a:t>
            </a:r>
            <a:r>
              <a:rPr lang="ru-RU" dirty="0" err="1" smtClean="0"/>
              <a:t>Масай-Мара</a:t>
            </a:r>
            <a:r>
              <a:rPr lang="ru-RU" dirty="0" smtClean="0"/>
              <a:t> на </a:t>
            </a:r>
            <a:r>
              <a:rPr lang="ru-RU" dirty="0" err="1" smtClean="0"/>
              <a:t>півночі</a:t>
            </a:r>
            <a:r>
              <a:rPr lang="ru-RU" dirty="0" smtClean="0"/>
              <a:t>. </a:t>
            </a:r>
            <a:r>
              <a:rPr lang="ru-RU" dirty="0" err="1" smtClean="0"/>
              <a:t>Популяція</a:t>
            </a:r>
            <a:r>
              <a:rPr lang="ru-RU" dirty="0" smtClean="0"/>
              <a:t> </a:t>
            </a:r>
            <a:r>
              <a:rPr lang="ru-RU" dirty="0" err="1" smtClean="0"/>
              <a:t>левів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в </a:t>
            </a:r>
            <a:r>
              <a:rPr lang="ru-RU" dirty="0" err="1" smtClean="0"/>
              <a:t>Серенгеті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вивченою</a:t>
            </a:r>
            <a:r>
              <a:rPr lang="ru-RU" dirty="0" smtClean="0"/>
              <a:t> </a:t>
            </a:r>
            <a:r>
              <a:rPr lang="ru-RU" dirty="0" err="1" smtClean="0"/>
              <a:t>популяцією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ссавців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забезпечені</a:t>
            </a:r>
            <a:r>
              <a:rPr lang="ru-RU" dirty="0" smtClean="0"/>
              <a:t> </a:t>
            </a:r>
            <a:r>
              <a:rPr lang="ru-RU" dirty="0" err="1" smtClean="0"/>
              <a:t>радіоошийниками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стежити</a:t>
            </a:r>
            <a:r>
              <a:rPr lang="ru-RU" dirty="0" smtClean="0"/>
              <a:t> за </a:t>
            </a:r>
            <a:r>
              <a:rPr lang="ru-RU" dirty="0" err="1" smtClean="0"/>
              <a:t>їхніми</a:t>
            </a:r>
            <a:r>
              <a:rPr lang="ru-RU" dirty="0" smtClean="0"/>
              <a:t> </a:t>
            </a:r>
            <a:r>
              <a:rPr lang="ru-RU" dirty="0" err="1" smtClean="0"/>
              <a:t>міграціями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докладну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територіальну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.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70-х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, коли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знищено</a:t>
            </a:r>
            <a:r>
              <a:rPr lang="ru-RU" dirty="0" smtClean="0"/>
              <a:t> до 90% </a:t>
            </a:r>
            <a:r>
              <a:rPr lang="ru-RU" dirty="0" err="1" smtClean="0"/>
              <a:t>білих</a:t>
            </a:r>
            <a:r>
              <a:rPr lang="ru-RU" dirty="0" smtClean="0"/>
              <a:t> </a:t>
            </a:r>
            <a:r>
              <a:rPr lang="ru-RU" dirty="0" err="1" smtClean="0"/>
              <a:t>носорогів</a:t>
            </a:r>
            <a:r>
              <a:rPr lang="ru-RU" dirty="0" smtClean="0"/>
              <a:t>, </a:t>
            </a:r>
            <a:r>
              <a:rPr lang="ru-RU" dirty="0" err="1" smtClean="0"/>
              <a:t>браконьєрство</a:t>
            </a:r>
            <a:r>
              <a:rPr lang="ru-RU" dirty="0" smtClean="0"/>
              <a:t> стало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найсерйозніших</a:t>
            </a:r>
            <a:r>
              <a:rPr lang="ru-RU" dirty="0" smtClean="0"/>
              <a:t> проблем,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зіткнулися</a:t>
            </a:r>
            <a:r>
              <a:rPr lang="ru-RU" dirty="0" smtClean="0"/>
              <a:t>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Серенгеті</a:t>
            </a:r>
            <a:r>
              <a:rPr lang="ru-RU" dirty="0" smtClean="0"/>
              <a:t>. </a:t>
            </a:r>
            <a:r>
              <a:rPr lang="ru-RU" dirty="0" err="1" smtClean="0"/>
              <a:t>Пізніше</a:t>
            </a:r>
            <a:r>
              <a:rPr lang="ru-RU" dirty="0" smtClean="0"/>
              <a:t>, у 80-і роки, тут у </a:t>
            </a:r>
            <a:r>
              <a:rPr lang="ru-RU" dirty="0" err="1" smtClean="0"/>
              <a:t>чотири</a:t>
            </a:r>
            <a:r>
              <a:rPr lang="ru-RU" dirty="0" smtClean="0"/>
              <a:t> рази </a:t>
            </a:r>
            <a:r>
              <a:rPr lang="ru-RU" dirty="0" err="1" smtClean="0"/>
              <a:t>зросла</a:t>
            </a:r>
            <a:r>
              <a:rPr lang="ru-RU" dirty="0" smtClean="0"/>
              <a:t> </a:t>
            </a:r>
            <a:r>
              <a:rPr lang="ru-RU" dirty="0" err="1" smtClean="0"/>
              <a:t>чисельність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 антилоп гну, </a:t>
            </a:r>
            <a:r>
              <a:rPr lang="ru-RU" dirty="0" err="1" smtClean="0"/>
              <a:t>збільшилася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африканських</a:t>
            </a:r>
            <a:r>
              <a:rPr lang="ru-RU" dirty="0" smtClean="0"/>
              <a:t> </a:t>
            </a:r>
            <a:r>
              <a:rPr lang="ru-RU" dirty="0" err="1" smtClean="0"/>
              <a:t>буйволів</a:t>
            </a:r>
            <a:r>
              <a:rPr lang="ru-RU" dirty="0" smtClean="0"/>
              <a:t> та </a:t>
            </a:r>
            <a:r>
              <a:rPr lang="ru-RU" dirty="0" err="1" smtClean="0"/>
              <a:t>гієн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  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, </a:t>
            </a:r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серйозними</a:t>
            </a:r>
            <a:r>
              <a:rPr lang="ru-RU" dirty="0" smtClean="0"/>
              <a:t> проблемами. Одна </a:t>
            </a:r>
            <a:r>
              <a:rPr lang="ru-RU" dirty="0" err="1" smtClean="0"/>
              <a:t>з</a:t>
            </a:r>
            <a:r>
              <a:rPr lang="ru-RU" dirty="0" smtClean="0"/>
              <a:t> них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слонів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гіганти</a:t>
            </a:r>
            <a:r>
              <a:rPr lang="ru-RU" dirty="0" smtClean="0"/>
              <a:t> </a:t>
            </a:r>
            <a:r>
              <a:rPr lang="ru-RU" dirty="0" err="1" smtClean="0"/>
              <a:t>знищують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акацієві</a:t>
            </a:r>
            <a:r>
              <a:rPr lang="ru-RU" dirty="0" smtClean="0"/>
              <a:t> </a:t>
            </a:r>
            <a:r>
              <a:rPr lang="ru-RU" dirty="0" err="1" smtClean="0"/>
              <a:t>ліси</a:t>
            </a:r>
            <a:r>
              <a:rPr lang="ru-RU" dirty="0" smtClean="0"/>
              <a:t>, </a:t>
            </a:r>
            <a:r>
              <a:rPr lang="ru-RU" dirty="0" err="1" smtClean="0"/>
              <a:t>поїдаючи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, </a:t>
            </a:r>
            <a:r>
              <a:rPr lang="ru-RU" dirty="0" err="1" smtClean="0"/>
              <a:t>ламаючи</a:t>
            </a:r>
            <a:r>
              <a:rPr lang="ru-RU" dirty="0" smtClean="0"/>
              <a:t> </a:t>
            </a:r>
            <a:r>
              <a:rPr lang="ru-RU" dirty="0" err="1" smtClean="0"/>
              <a:t>гілки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здираючи</a:t>
            </a:r>
            <a:r>
              <a:rPr lang="ru-RU" dirty="0" smtClean="0"/>
              <a:t> кору </a:t>
            </a:r>
            <a:r>
              <a:rPr lang="ru-RU" dirty="0" err="1" smtClean="0"/>
              <a:t>з</a:t>
            </a:r>
            <a:r>
              <a:rPr lang="ru-RU" dirty="0" smtClean="0"/>
              <a:t> дерев.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належать до парку,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відвоювати</a:t>
            </a:r>
            <a:r>
              <a:rPr lang="ru-RU" dirty="0" smtClean="0"/>
              <a:t> </a:t>
            </a:r>
            <a:r>
              <a:rPr lang="ru-RU" dirty="0" err="1" smtClean="0"/>
              <a:t>землероби</a:t>
            </a:r>
            <a:r>
              <a:rPr lang="ru-RU" dirty="0" smtClean="0"/>
              <a:t> та </a:t>
            </a:r>
            <a:r>
              <a:rPr lang="ru-RU" dirty="0" err="1" smtClean="0"/>
              <a:t>скотарі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Середовище</a:t>
            </a:r>
            <a:r>
              <a:rPr lang="ru-RU" dirty="0" smtClean="0"/>
              <a:t>,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клімат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      На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племені</a:t>
            </a:r>
            <a:r>
              <a:rPr lang="ru-RU" dirty="0" smtClean="0"/>
              <a:t> </a:t>
            </a:r>
            <a:r>
              <a:rPr lang="ru-RU" dirty="0" err="1" smtClean="0"/>
              <a:t>масаїв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регіоні</a:t>
            </a:r>
            <a:r>
              <a:rPr lang="ru-RU" dirty="0" smtClean="0"/>
              <a:t>, „</a:t>
            </a:r>
            <a:r>
              <a:rPr lang="ru-RU" dirty="0" err="1" smtClean="0"/>
              <a:t>серенгеті</a:t>
            </a:r>
            <a:r>
              <a:rPr lang="ru-RU" dirty="0" smtClean="0"/>
              <a:t>" </a:t>
            </a:r>
            <a:r>
              <a:rPr lang="ru-RU" dirty="0" err="1" smtClean="0"/>
              <a:t>означає</a:t>
            </a:r>
            <a:r>
              <a:rPr lang="ru-RU" dirty="0" smtClean="0"/>
              <a:t> „</a:t>
            </a:r>
            <a:r>
              <a:rPr lang="ru-RU" dirty="0" err="1" smtClean="0"/>
              <a:t>безкрайня</a:t>
            </a:r>
            <a:r>
              <a:rPr lang="ru-RU" dirty="0" smtClean="0"/>
              <a:t> </a:t>
            </a:r>
            <a:r>
              <a:rPr lang="ru-RU" dirty="0" err="1" smtClean="0"/>
              <a:t>рівнина</a:t>
            </a:r>
            <a:r>
              <a:rPr lang="ru-RU" dirty="0" smtClean="0"/>
              <a:t>". 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dirty="0" err="1" smtClean="0"/>
              <a:t>Спочатку</a:t>
            </a:r>
            <a:r>
              <a:rPr lang="ru-RU" dirty="0" smtClean="0"/>
              <a:t> ландшафт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створювали</a:t>
            </a:r>
            <a:r>
              <a:rPr lang="ru-RU" dirty="0" smtClean="0"/>
              <a:t> </a:t>
            </a:r>
            <a:r>
              <a:rPr lang="ru-RU" dirty="0" err="1" smtClean="0"/>
              <a:t>діючі</a:t>
            </a:r>
            <a:r>
              <a:rPr lang="ru-RU" dirty="0" smtClean="0"/>
              <a:t> </a:t>
            </a:r>
            <a:r>
              <a:rPr lang="ru-RU" dirty="0" err="1" smtClean="0"/>
              <a:t>вулкани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формували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, </a:t>
            </a:r>
            <a:r>
              <a:rPr lang="ru-RU" dirty="0" err="1" smtClean="0"/>
              <a:t>вітер</a:t>
            </a:r>
            <a:r>
              <a:rPr lang="ru-RU" dirty="0" smtClean="0"/>
              <a:t> та </a:t>
            </a:r>
            <a:r>
              <a:rPr lang="ru-RU" dirty="0" err="1" smtClean="0"/>
              <a:t>дощі</a:t>
            </a:r>
            <a:r>
              <a:rPr lang="ru-RU" dirty="0" smtClean="0"/>
              <a:t>. </a:t>
            </a:r>
            <a:r>
              <a:rPr lang="ru-RU" dirty="0" err="1" smtClean="0"/>
              <a:t>Гранітні</a:t>
            </a:r>
            <a:r>
              <a:rPr lang="ru-RU" dirty="0" smtClean="0"/>
              <a:t> </a:t>
            </a:r>
            <a:r>
              <a:rPr lang="ru-RU" dirty="0" err="1" smtClean="0"/>
              <a:t>скелі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 </a:t>
            </a:r>
            <a:r>
              <a:rPr lang="ru-RU" dirty="0" err="1" smtClean="0"/>
              <a:t>савані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невеликих </a:t>
            </a:r>
            <a:r>
              <a:rPr lang="ru-RU" dirty="0" err="1" smtClean="0"/>
              <a:t>горбів</a:t>
            </a:r>
            <a:r>
              <a:rPr lang="ru-RU" dirty="0" smtClean="0"/>
              <a:t>, </a:t>
            </a:r>
            <a:r>
              <a:rPr lang="ru-RU" dirty="0" err="1" smtClean="0"/>
              <a:t>складають</a:t>
            </a:r>
            <a:r>
              <a:rPr lang="ru-RU" dirty="0" smtClean="0"/>
              <a:t> хребет </a:t>
            </a:r>
            <a:r>
              <a:rPr lang="ru-RU" dirty="0" err="1" smtClean="0"/>
              <a:t>регіону</a:t>
            </a:r>
            <a:r>
              <a:rPr lang="ru-RU" dirty="0" smtClean="0"/>
              <a:t>. </a:t>
            </a:r>
            <a:r>
              <a:rPr lang="ru-RU" dirty="0" err="1" smtClean="0"/>
              <a:t>Навколо</a:t>
            </a:r>
            <a:r>
              <a:rPr lang="ru-RU" dirty="0" smtClean="0"/>
              <a:t> них </a:t>
            </a:r>
            <a:r>
              <a:rPr lang="ru-RU" dirty="0" err="1" smtClean="0"/>
              <a:t>скупчувався</a:t>
            </a:r>
            <a:r>
              <a:rPr lang="ru-RU" dirty="0" smtClean="0"/>
              <a:t> </a:t>
            </a:r>
            <a:r>
              <a:rPr lang="ru-RU" dirty="0" err="1" smtClean="0"/>
              <a:t>вулканічний</a:t>
            </a:r>
            <a:r>
              <a:rPr lang="ru-RU" dirty="0" smtClean="0"/>
              <a:t> </a:t>
            </a:r>
            <a:r>
              <a:rPr lang="ru-RU" dirty="0" err="1" smtClean="0"/>
              <a:t>попіл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створив основу </a:t>
            </a:r>
            <a:r>
              <a:rPr lang="ru-RU" dirty="0" err="1" smtClean="0"/>
              <a:t>безкрайніх</a:t>
            </a:r>
            <a:r>
              <a:rPr lang="ru-RU" dirty="0" smtClean="0"/>
              <a:t> </a:t>
            </a:r>
            <a:r>
              <a:rPr lang="ru-RU" dirty="0" err="1" smtClean="0"/>
              <a:t>рівнин</a:t>
            </a:r>
            <a:r>
              <a:rPr lang="ru-RU" dirty="0" smtClean="0"/>
              <a:t>. </a:t>
            </a:r>
            <a:r>
              <a:rPr lang="ru-RU" dirty="0" err="1" smtClean="0"/>
              <a:t>Південну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</a:t>
            </a:r>
            <a:r>
              <a:rPr lang="ru-RU" dirty="0" err="1" smtClean="0"/>
              <a:t>трав'янисті</a:t>
            </a: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У сезон </a:t>
            </a:r>
            <a:r>
              <a:rPr lang="ru-RU" dirty="0" err="1" smtClean="0"/>
              <a:t>дощів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листопада по </a:t>
            </a:r>
            <a:r>
              <a:rPr lang="ru-RU" dirty="0" err="1" smtClean="0"/>
              <a:t>травень</a:t>
            </a:r>
            <a:r>
              <a:rPr lang="ru-RU" dirty="0" smtClean="0"/>
              <a:t>, вони </a:t>
            </a:r>
            <a:r>
              <a:rPr lang="ru-RU" dirty="0" err="1" smtClean="0"/>
              <a:t>покриваються</a:t>
            </a:r>
            <a:r>
              <a:rPr lang="ru-RU" dirty="0" smtClean="0"/>
              <a:t> густою </a:t>
            </a:r>
            <a:r>
              <a:rPr lang="ru-RU" dirty="0" err="1" smtClean="0"/>
              <a:t>свіжою</a:t>
            </a:r>
            <a:r>
              <a:rPr lang="ru-RU" dirty="0" smtClean="0"/>
              <a:t> травою. У </a:t>
            </a:r>
            <a:r>
              <a:rPr lang="ru-RU" dirty="0" err="1" smtClean="0"/>
              <a:t>цей</a:t>
            </a:r>
            <a:r>
              <a:rPr lang="ru-RU" dirty="0" smtClean="0"/>
              <a:t> час у парку „</a:t>
            </a:r>
            <a:r>
              <a:rPr lang="ru-RU" dirty="0" err="1" smtClean="0"/>
              <a:t>бенкетують</a:t>
            </a:r>
            <a:r>
              <a:rPr lang="ru-RU" dirty="0" smtClean="0"/>
              <a:t>" стада </a:t>
            </a:r>
            <a:r>
              <a:rPr lang="ru-RU" dirty="0" err="1" smtClean="0"/>
              <a:t>копитних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У </a:t>
            </a:r>
            <a:r>
              <a:rPr lang="ru-RU" dirty="0" err="1" smtClean="0"/>
              <a:t>червні</a:t>
            </a:r>
            <a:r>
              <a:rPr lang="ru-RU" dirty="0" smtClean="0"/>
              <a:t> </a:t>
            </a:r>
            <a:r>
              <a:rPr lang="ru-RU" dirty="0" err="1" smtClean="0"/>
              <a:t>дощі</a:t>
            </a:r>
            <a:r>
              <a:rPr lang="ru-RU" dirty="0" smtClean="0"/>
              <a:t> </a:t>
            </a:r>
            <a:r>
              <a:rPr lang="ru-RU" dirty="0" err="1" smtClean="0"/>
              <a:t>припиняються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безжально</a:t>
            </a:r>
            <a:r>
              <a:rPr lang="ru-RU" dirty="0" smtClean="0"/>
              <a:t> </a:t>
            </a:r>
            <a:r>
              <a:rPr lang="ru-RU" dirty="0" err="1" smtClean="0"/>
              <a:t>палити</a:t>
            </a:r>
            <a:r>
              <a:rPr lang="ru-RU" dirty="0" smtClean="0"/>
              <a:t> землю та все </a:t>
            </a:r>
            <a:r>
              <a:rPr lang="ru-RU" dirty="0" err="1" smtClean="0"/>
              <a:t>живе</a:t>
            </a:r>
            <a:r>
              <a:rPr lang="ru-RU" dirty="0" smtClean="0"/>
              <a:t> на </a:t>
            </a:r>
            <a:r>
              <a:rPr lang="ru-RU" dirty="0" err="1" smtClean="0"/>
              <a:t>ній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коротка, бура трава. У </a:t>
            </a:r>
            <a:r>
              <a:rPr lang="ru-RU" dirty="0" err="1" smtClean="0"/>
              <a:t>серці</a:t>
            </a:r>
            <a:r>
              <a:rPr lang="ru-RU" dirty="0" smtClean="0"/>
              <a:t>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савани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самотніми</a:t>
            </a:r>
            <a:r>
              <a:rPr lang="ru-RU" dirty="0" smtClean="0"/>
              <a:t> </a:t>
            </a:r>
            <a:r>
              <a:rPr lang="ru-RU" dirty="0" err="1" smtClean="0"/>
              <a:t>акаціями</a:t>
            </a:r>
            <a:r>
              <a:rPr lang="ru-RU" dirty="0" smtClean="0"/>
              <a:t>. У </a:t>
            </a:r>
            <a:r>
              <a:rPr lang="ru-RU" dirty="0" err="1" smtClean="0"/>
              <a:t>тіні</a:t>
            </a:r>
            <a:r>
              <a:rPr lang="ru-RU" dirty="0" smtClean="0"/>
              <a:t> дерев </a:t>
            </a:r>
            <a:r>
              <a:rPr lang="ru-RU" dirty="0" err="1" smtClean="0"/>
              <a:t>хижаки</a:t>
            </a:r>
            <a:r>
              <a:rPr lang="ru-RU" dirty="0" smtClean="0"/>
              <a:t> </a:t>
            </a:r>
            <a:r>
              <a:rPr lang="ru-RU" dirty="0" err="1" smtClean="0"/>
              <a:t>ховаються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пекучого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. </a:t>
            </a:r>
            <a:r>
              <a:rPr lang="ru-RU" dirty="0" err="1" smtClean="0"/>
              <a:t>Савани</a:t>
            </a:r>
            <a:r>
              <a:rPr lang="ru-RU" dirty="0" smtClean="0"/>
              <a:t> </a:t>
            </a:r>
            <a:r>
              <a:rPr lang="ru-RU" dirty="0" err="1" smtClean="0"/>
              <a:t>немов</a:t>
            </a:r>
            <a:r>
              <a:rPr lang="ru-RU" dirty="0" smtClean="0"/>
              <a:t> </a:t>
            </a:r>
            <a:r>
              <a:rPr lang="ru-RU" dirty="0" err="1" smtClean="0"/>
              <a:t>обрамлені</a:t>
            </a:r>
            <a:r>
              <a:rPr lang="ru-RU" dirty="0" smtClean="0"/>
              <a:t> </a:t>
            </a:r>
            <a:r>
              <a:rPr lang="ru-RU" dirty="0" err="1" smtClean="0"/>
              <a:t>вкритими</a:t>
            </a:r>
            <a:r>
              <a:rPr lang="ru-RU" dirty="0" smtClean="0"/>
              <a:t> </a:t>
            </a:r>
            <a:r>
              <a:rPr lang="ru-RU" dirty="0" err="1" smtClean="0"/>
              <a:t>рідколіссям</a:t>
            </a:r>
            <a:r>
              <a:rPr lang="ru-RU" dirty="0" smtClean="0"/>
              <a:t> </a:t>
            </a:r>
            <a:r>
              <a:rPr lang="ru-RU" dirty="0" err="1" smtClean="0"/>
              <a:t>узвишшями</a:t>
            </a:r>
            <a:r>
              <a:rPr lang="ru-RU" dirty="0" smtClean="0"/>
              <a:t>. На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Серенгеті</a:t>
            </a:r>
            <a:r>
              <a:rPr lang="ru-RU" dirty="0" smtClean="0"/>
              <a:t> береги </a:t>
            </a:r>
            <a:r>
              <a:rPr lang="ru-RU" dirty="0" err="1" smtClean="0"/>
              <a:t>місцевої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Грумєті</a:t>
            </a:r>
            <a:r>
              <a:rPr lang="ru-RU" dirty="0" smtClean="0"/>
              <a:t> </a:t>
            </a:r>
            <a:r>
              <a:rPr lang="ru-RU" dirty="0" err="1" smtClean="0"/>
              <a:t>вкриті</a:t>
            </a:r>
            <a:r>
              <a:rPr lang="ru-RU" dirty="0" smtClean="0"/>
              <a:t> </a:t>
            </a:r>
            <a:r>
              <a:rPr lang="ru-RU" dirty="0" err="1" smtClean="0"/>
              <a:t>густими</a:t>
            </a:r>
            <a:r>
              <a:rPr lang="ru-RU" dirty="0" smtClean="0"/>
              <a:t> </a:t>
            </a:r>
            <a:r>
              <a:rPr lang="ru-RU" dirty="0" err="1" smtClean="0"/>
              <a:t>лісами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Холодні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спекотні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. </a:t>
            </a:r>
            <a:r>
              <a:rPr lang="ru-RU" dirty="0" err="1" smtClean="0"/>
              <a:t>Денна</a:t>
            </a:r>
            <a:r>
              <a:rPr lang="ru-RU" dirty="0" smtClean="0"/>
              <a:t>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сягає</a:t>
            </a:r>
            <a:r>
              <a:rPr lang="ru-RU" dirty="0" smtClean="0"/>
              <a:t> 15° </a:t>
            </a:r>
            <a:r>
              <a:rPr lang="en-US" dirty="0" smtClean="0"/>
              <a:t>C. </a:t>
            </a:r>
            <a:r>
              <a:rPr lang="ru-RU" dirty="0" err="1" smtClean="0"/>
              <a:t>Вологість</a:t>
            </a:r>
            <a:r>
              <a:rPr lang="ru-RU" dirty="0" smtClean="0"/>
              <a:t> до 40%. </a:t>
            </a:r>
            <a:r>
              <a:rPr lang="ru-RU" dirty="0" err="1" smtClean="0"/>
              <a:t>Дощові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березня</a:t>
            </a:r>
            <a:r>
              <a:rPr lang="ru-RU" dirty="0" smtClean="0"/>
              <a:t> по </a:t>
            </a:r>
            <a:r>
              <a:rPr lang="ru-RU" dirty="0" err="1" smtClean="0"/>
              <a:t>травень</a:t>
            </a:r>
            <a:r>
              <a:rPr lang="ru-RU" dirty="0" smtClean="0"/>
              <a:t> та </a:t>
            </a:r>
            <a:r>
              <a:rPr lang="ru-RU" dirty="0" err="1" smtClean="0"/>
              <a:t>з</a:t>
            </a:r>
            <a:r>
              <a:rPr lang="ru-RU" dirty="0" smtClean="0"/>
              <a:t> листопада по </a:t>
            </a:r>
            <a:r>
              <a:rPr lang="ru-RU" dirty="0" err="1" smtClean="0"/>
              <a:t>грудень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Парк </a:t>
            </a:r>
            <a:r>
              <a:rPr lang="ru-RU" dirty="0" err="1" smtClean="0"/>
              <a:t>розташований</a:t>
            </a:r>
            <a:r>
              <a:rPr lang="ru-RU" dirty="0" smtClean="0"/>
              <a:t> 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межує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кордоном </a:t>
            </a:r>
            <a:r>
              <a:rPr lang="ru-RU" dirty="0" err="1" smtClean="0"/>
              <a:t>між</a:t>
            </a:r>
            <a:r>
              <a:rPr lang="ru-RU" dirty="0" smtClean="0"/>
              <a:t> </a:t>
            </a:r>
            <a:r>
              <a:rPr lang="ru-RU" dirty="0" err="1" smtClean="0"/>
              <a:t>Танзанією</a:t>
            </a:r>
            <a:r>
              <a:rPr lang="ru-RU" dirty="0" smtClean="0"/>
              <a:t> та </a:t>
            </a:r>
            <a:r>
              <a:rPr lang="ru-RU" dirty="0" err="1" smtClean="0"/>
              <a:t>Кенію</a:t>
            </a:r>
            <a:r>
              <a:rPr lang="ru-RU" dirty="0" smtClean="0"/>
              <a:t>, де за кордоном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кенійський</a:t>
            </a:r>
            <a:r>
              <a:rPr lang="ru-RU" dirty="0" smtClean="0"/>
              <a:t> </a:t>
            </a:r>
            <a:r>
              <a:rPr lang="ru-RU" dirty="0" err="1" smtClean="0"/>
              <a:t>Національний</a:t>
            </a:r>
            <a:r>
              <a:rPr lang="ru-RU" dirty="0" smtClean="0"/>
              <a:t> парк "</a:t>
            </a:r>
            <a:r>
              <a:rPr lang="ru-RU" dirty="0" err="1" smtClean="0"/>
              <a:t>Масаї</a:t>
            </a:r>
            <a:r>
              <a:rPr lang="ru-RU" dirty="0" smtClean="0"/>
              <a:t> </a:t>
            </a:r>
            <a:r>
              <a:rPr lang="ru-RU" dirty="0" err="1" smtClean="0"/>
              <a:t>Мара</a:t>
            </a:r>
            <a:r>
              <a:rPr lang="ru-RU" dirty="0" smtClean="0"/>
              <a:t>".</a:t>
            </a:r>
          </a:p>
          <a:p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висоті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920 до 1850 м над </a:t>
            </a:r>
            <a:r>
              <a:rPr lang="ru-RU" dirty="0" err="1" smtClean="0"/>
              <a:t>рівнем</a:t>
            </a:r>
            <a:r>
              <a:rPr lang="ru-RU" dirty="0" smtClean="0"/>
              <a:t> моря, ландшафт парку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довгої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короткої</a:t>
            </a:r>
            <a:r>
              <a:rPr lang="ru-RU" dirty="0" smtClean="0"/>
              <a:t> трави на </a:t>
            </a:r>
            <a:r>
              <a:rPr lang="ru-RU" dirty="0" err="1" smtClean="0"/>
              <a:t>півдні</a:t>
            </a:r>
            <a:r>
              <a:rPr lang="ru-RU" dirty="0" smtClean="0"/>
              <a:t> до </a:t>
            </a:r>
            <a:r>
              <a:rPr lang="ru-RU" dirty="0" err="1" smtClean="0"/>
              <a:t>пагорбів</a:t>
            </a:r>
            <a:r>
              <a:rPr lang="ru-RU" dirty="0" smtClean="0"/>
              <a:t>, </a:t>
            </a:r>
            <a:r>
              <a:rPr lang="ru-RU" dirty="0" err="1" smtClean="0"/>
              <a:t>вкритих</a:t>
            </a:r>
            <a:r>
              <a:rPr lang="ru-RU" dirty="0" smtClean="0"/>
              <a:t> </a:t>
            </a:r>
            <a:r>
              <a:rPr lang="ru-RU" dirty="0" err="1" smtClean="0"/>
              <a:t>лісами</a:t>
            </a:r>
            <a:r>
              <a:rPr lang="ru-RU" dirty="0" smtClean="0"/>
              <a:t> на </a:t>
            </a:r>
            <a:r>
              <a:rPr lang="ru-RU" dirty="0" err="1" smtClean="0"/>
              <a:t>півночі</a:t>
            </a:r>
            <a:r>
              <a:rPr lang="ru-RU" dirty="0" smtClean="0"/>
              <a:t>. </a:t>
            </a:r>
            <a:r>
              <a:rPr lang="ru-RU" dirty="0" err="1" smtClean="0"/>
              <a:t>Краєвиди</a:t>
            </a:r>
            <a:r>
              <a:rPr lang="ru-RU" dirty="0" smtClean="0"/>
              <a:t> парку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покриті</a:t>
            </a:r>
            <a:r>
              <a:rPr lang="ru-RU" dirty="0" smtClean="0"/>
              <a:t> </a:t>
            </a:r>
            <a:r>
              <a:rPr lang="ru-RU" dirty="0" err="1" smtClean="0"/>
              <a:t>акацією</a:t>
            </a:r>
            <a:r>
              <a:rPr lang="ru-RU" dirty="0" smtClean="0"/>
              <a:t> </a:t>
            </a:r>
            <a:r>
              <a:rPr lang="ru-RU" dirty="0" err="1" smtClean="0"/>
              <a:t>лавові</a:t>
            </a:r>
            <a:r>
              <a:rPr lang="ru-RU" dirty="0" smtClean="0"/>
              <a:t> плато,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рельєфно</a:t>
            </a:r>
            <a:r>
              <a:rPr lang="ru-RU" dirty="0" smtClean="0"/>
              <a:t> </a:t>
            </a:r>
            <a:r>
              <a:rPr lang="ru-RU" dirty="0" err="1" smtClean="0"/>
              <a:t>зростають</a:t>
            </a:r>
            <a:r>
              <a:rPr lang="ru-RU" dirty="0" smtClean="0"/>
              <a:t> </a:t>
            </a:r>
            <a:r>
              <a:rPr lang="ru-RU" dirty="0" err="1" smtClean="0"/>
              <a:t>згаслі</a:t>
            </a:r>
            <a:r>
              <a:rPr lang="ru-RU" dirty="0" smtClean="0"/>
              <a:t> </a:t>
            </a:r>
            <a:r>
              <a:rPr lang="ru-RU" dirty="0" err="1" smtClean="0"/>
              <a:t>вулкани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Парк входить до списку </a:t>
            </a:r>
            <a:r>
              <a:rPr lang="ru-RU" dirty="0" err="1" smtClean="0"/>
              <a:t>найвідоміших</a:t>
            </a:r>
            <a:r>
              <a:rPr lang="ru-RU" dirty="0" smtClean="0"/>
              <a:t> 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парків</a:t>
            </a:r>
            <a:r>
              <a:rPr lang="ru-RU" dirty="0" smtClean="0"/>
              <a:t> 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Національний</a:t>
            </a:r>
            <a:r>
              <a:rPr lang="ru-RU" dirty="0" smtClean="0"/>
              <a:t> парк </a:t>
            </a:r>
            <a:r>
              <a:rPr lang="ru-RU" dirty="0" err="1" smtClean="0"/>
              <a:t>Серенгеті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нізькотравні</a:t>
            </a:r>
            <a:r>
              <a:rPr lang="ru-RU" dirty="0" smtClean="0"/>
              <a:t> </a:t>
            </a:r>
            <a:r>
              <a:rPr lang="ru-RU" dirty="0" err="1" smtClean="0"/>
              <a:t>горбисті</a:t>
            </a:r>
            <a:r>
              <a:rPr lang="ru-RU" dirty="0" smtClean="0"/>
              <a:t> </a:t>
            </a:r>
            <a:r>
              <a:rPr lang="ru-RU" dirty="0" err="1" smtClean="0"/>
              <a:t>долини</a:t>
            </a:r>
            <a:r>
              <a:rPr lang="ru-RU" dirty="0" smtClean="0"/>
              <a:t> </a:t>
            </a:r>
            <a:r>
              <a:rPr lang="ru-RU" dirty="0" err="1" smtClean="0"/>
              <a:t>площею</a:t>
            </a:r>
            <a:r>
              <a:rPr lang="ru-RU" dirty="0" smtClean="0"/>
              <a:t> 30 000 </a:t>
            </a:r>
            <a:r>
              <a:rPr lang="ru-RU" dirty="0" err="1" smtClean="0"/>
              <a:t>квадратних</a:t>
            </a:r>
            <a:r>
              <a:rPr lang="ru-RU" dirty="0" smtClean="0"/>
              <a:t> </a:t>
            </a:r>
            <a:r>
              <a:rPr lang="ru-RU" dirty="0" err="1" smtClean="0"/>
              <a:t>кілометрів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Танзанії</a:t>
            </a:r>
            <a:r>
              <a:rPr lang="ru-RU" dirty="0" smtClean="0"/>
              <a:t> та </a:t>
            </a:r>
            <a:r>
              <a:rPr lang="ru-RU" dirty="0" err="1" smtClean="0"/>
              <a:t>Кенії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покриває</a:t>
            </a:r>
            <a:r>
              <a:rPr lang="ru-RU" dirty="0" smtClean="0"/>
              <a:t> </a:t>
            </a:r>
            <a:r>
              <a:rPr lang="ru-RU" dirty="0" err="1" smtClean="0"/>
              <a:t>соковита</a:t>
            </a:r>
            <a:r>
              <a:rPr lang="ru-RU" dirty="0" smtClean="0"/>
              <a:t> трава, яка прекрасно росте на </a:t>
            </a:r>
            <a:r>
              <a:rPr lang="ru-RU" dirty="0" err="1" smtClean="0"/>
              <a:t>родючому</a:t>
            </a:r>
            <a:r>
              <a:rPr lang="ru-RU" dirty="0" smtClean="0"/>
              <a:t> </a:t>
            </a:r>
            <a:r>
              <a:rPr lang="ru-RU" dirty="0" err="1" smtClean="0"/>
              <a:t>грунті</a:t>
            </a:r>
            <a:r>
              <a:rPr lang="ru-RU" dirty="0" smtClean="0"/>
              <a:t> </a:t>
            </a:r>
            <a:r>
              <a:rPr lang="ru-RU" dirty="0" err="1" smtClean="0"/>
              <a:t>вулканічного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Територія</a:t>
            </a:r>
            <a:r>
              <a:rPr lang="ru-RU" dirty="0" smtClean="0"/>
              <a:t> парку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14%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33d5171f780ac20447b7ef763172c3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6410718.sOPB0thD.serengeti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1400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418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 </a:t>
            </a:r>
            <a:r>
              <a:rPr lang="uk-UA" dirty="0" err="1" smtClean="0"/>
              <a:t>РОЗТАШОВАНий</a:t>
            </a:r>
            <a:r>
              <a:rPr lang="uk-UA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15140" y="0"/>
            <a:ext cx="2143140" cy="6858000"/>
          </a:xfrm>
        </p:spPr>
        <p:txBody>
          <a:bodyPr>
            <a:normAutofit fontScale="77500" lnSpcReduction="20000"/>
          </a:bodyPr>
          <a:lstStyle/>
          <a:p>
            <a:r>
              <a:rPr lang="ru-RU" sz="2300" b="1" i="1" dirty="0" err="1" smtClean="0"/>
              <a:t>Національний</a:t>
            </a:r>
            <a:r>
              <a:rPr lang="ru-RU" sz="2300" b="1" i="1" dirty="0" smtClean="0"/>
              <a:t> парк </a:t>
            </a:r>
            <a:r>
              <a:rPr lang="ru-RU" sz="2300" b="1" i="1" dirty="0" err="1" smtClean="0"/>
              <a:t>Серенгеті</a:t>
            </a: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(англ. </a:t>
            </a:r>
            <a:r>
              <a:rPr lang="en-US" sz="2000" i="1" dirty="0" smtClean="0"/>
              <a:t>Serengeti National Park</a:t>
            </a:r>
            <a:r>
              <a:rPr lang="en-US" sz="2000" dirty="0" smtClean="0"/>
              <a:t>) </a:t>
            </a:r>
            <a:r>
              <a:rPr lang="ru-RU" sz="2000" dirty="0" err="1" smtClean="0"/>
              <a:t>розташований</a:t>
            </a:r>
            <a:r>
              <a:rPr lang="ru-RU" sz="2000" dirty="0" smtClean="0"/>
              <a:t> в </a:t>
            </a:r>
            <a:r>
              <a:rPr lang="ru-RU" sz="2000" dirty="0" err="1" smtClean="0"/>
              <a:t>районі</a:t>
            </a:r>
            <a:r>
              <a:rPr lang="ru-RU" sz="2000" dirty="0" smtClean="0"/>
              <a:t> </a:t>
            </a:r>
            <a:r>
              <a:rPr lang="ru-RU" sz="2000" i="1" dirty="0" smtClean="0"/>
              <a:t>Великого </a:t>
            </a:r>
            <a:r>
              <a:rPr lang="ru-RU" sz="2000" i="1" dirty="0" err="1" smtClean="0"/>
              <a:t>Африканського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розлому</a:t>
            </a:r>
            <a:r>
              <a:rPr lang="ru-RU" sz="2000" dirty="0" smtClean="0"/>
              <a:t> на </a:t>
            </a:r>
            <a:r>
              <a:rPr lang="ru-RU" sz="2000" dirty="0" err="1" smtClean="0"/>
              <a:t>сході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 озера </a:t>
            </a:r>
            <a:r>
              <a:rPr lang="ru-RU" sz="2000" dirty="0" err="1" smtClean="0"/>
              <a:t>Вікторія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i="1" dirty="0" err="1" smtClean="0"/>
              <a:t>Площа</a:t>
            </a:r>
            <a:r>
              <a:rPr lang="ru-RU" sz="2000" i="1" dirty="0" smtClean="0"/>
              <a:t> 14763 км²</a:t>
            </a:r>
            <a:r>
              <a:rPr lang="ru-RU" sz="2000" u="sng" dirty="0" smtClean="0"/>
              <a:t>.</a:t>
            </a:r>
            <a:br>
              <a:rPr lang="ru-RU" sz="2000" u="sng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Серенгеті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розташовано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біотопів</a:t>
            </a:r>
            <a:r>
              <a:rPr lang="ru-RU" sz="2000" dirty="0" smtClean="0"/>
              <a:t> - </a:t>
            </a:r>
            <a:r>
              <a:rPr lang="ru-RU" sz="2000" dirty="0" err="1" smtClean="0"/>
              <a:t>безкрайні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савани</a:t>
            </a:r>
            <a:r>
              <a:rPr lang="ru-RU" sz="2000" dirty="0" smtClean="0"/>
              <a:t>, </a:t>
            </a:r>
            <a:r>
              <a:rPr lang="ru-RU" sz="2000" dirty="0" err="1" smtClean="0"/>
              <a:t>ліси</a:t>
            </a:r>
            <a:r>
              <a:rPr lang="ru-RU" sz="2000" dirty="0" smtClean="0"/>
              <a:t>, буш та </a:t>
            </a:r>
            <a:r>
              <a:rPr lang="ru-RU" sz="2000" dirty="0" err="1" smtClean="0"/>
              <a:t>порослі</a:t>
            </a:r>
            <a:r>
              <a:rPr lang="ru-RU" sz="2000" dirty="0" smtClean="0"/>
              <a:t> </a:t>
            </a:r>
            <a:r>
              <a:rPr lang="ru-RU" sz="2000" dirty="0" err="1" smtClean="0"/>
              <a:t>чагарником</a:t>
            </a:r>
            <a:r>
              <a:rPr lang="ru-RU" sz="2000" dirty="0" smtClean="0"/>
              <a:t> </a:t>
            </a:r>
            <a:r>
              <a:rPr lang="ru-RU" sz="2000" dirty="0" err="1" smtClean="0"/>
              <a:t>долини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річок</a:t>
            </a:r>
            <a:r>
              <a:rPr lang="ru-RU" sz="2000" dirty="0" smtClean="0"/>
              <a:t>. 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Назва</a:t>
            </a:r>
            <a:r>
              <a:rPr lang="ru-RU" sz="2000" dirty="0" smtClean="0"/>
              <a:t> походить </a:t>
            </a:r>
            <a:r>
              <a:rPr lang="ru-RU" sz="2000" dirty="0" err="1" smtClean="0"/>
              <a:t>від</a:t>
            </a:r>
            <a:r>
              <a:rPr lang="ru-RU" sz="2000" dirty="0" smtClean="0"/>
              <a:t> </a:t>
            </a:r>
            <a:r>
              <a:rPr lang="ru-RU" sz="2000" dirty="0" err="1" smtClean="0"/>
              <a:t>масайського</a:t>
            </a: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>слова «</a:t>
            </a:r>
            <a:r>
              <a:rPr lang="en-US" sz="2000" i="1" dirty="0" err="1" smtClean="0"/>
              <a:t>siringet</a:t>
            </a:r>
            <a:r>
              <a:rPr lang="en-US" sz="2000" dirty="0" smtClean="0"/>
              <a:t>»,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означає</a:t>
            </a:r>
            <a:r>
              <a:rPr lang="ru-RU" sz="2000" dirty="0" smtClean="0"/>
              <a:t> «</a:t>
            </a:r>
            <a:r>
              <a:rPr lang="ru-RU" sz="2000" i="1" dirty="0" err="1" smtClean="0"/>
              <a:t>витягнутий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майданчик</a:t>
            </a:r>
            <a:r>
              <a:rPr lang="ru-RU" sz="2000" dirty="0" smtClean="0"/>
              <a:t>», </a:t>
            </a:r>
            <a:r>
              <a:rPr lang="ru-RU" sz="2000" dirty="0" err="1" smtClean="0"/>
              <a:t>дехто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перекладає</a:t>
            </a:r>
            <a:r>
              <a:rPr lang="ru-RU" sz="2000" dirty="0" smtClean="0"/>
              <a:t> як «</a:t>
            </a:r>
            <a:r>
              <a:rPr lang="ru-RU" sz="2000" i="1" dirty="0" err="1" smtClean="0"/>
              <a:t>нескінченні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рівнини</a:t>
            </a:r>
            <a:r>
              <a:rPr lang="ru-RU" sz="2000" dirty="0" smtClean="0"/>
              <a:t>».</a:t>
            </a:r>
          </a:p>
          <a:p>
            <a:endParaRPr lang="ru-RU" dirty="0"/>
          </a:p>
        </p:txBody>
      </p:sp>
      <p:pic>
        <p:nvPicPr>
          <p:cNvPr id="7" name="Содержимое 6" descr="serengeti-national-park-Tanzanaia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85720" y="1500174"/>
            <a:ext cx="5638800" cy="371808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Історія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Вперше</a:t>
            </a:r>
            <a:r>
              <a:rPr lang="ru-RU" dirty="0" smtClean="0"/>
              <a:t> про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європейці</a:t>
            </a:r>
            <a:r>
              <a:rPr lang="ru-RU" dirty="0" smtClean="0"/>
              <a:t> </a:t>
            </a:r>
            <a:r>
              <a:rPr lang="ru-RU" dirty="0" err="1" smtClean="0"/>
              <a:t>дізналися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1913 </a:t>
            </a:r>
            <a:r>
              <a:rPr lang="ru-RU" dirty="0" err="1" smtClean="0"/>
              <a:t>році</a:t>
            </a:r>
            <a:r>
              <a:rPr lang="ru-RU" dirty="0" smtClean="0"/>
              <a:t>. На жаль,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 </a:t>
            </a:r>
            <a:r>
              <a:rPr lang="ru-RU" dirty="0" err="1" smtClean="0"/>
              <a:t>британських</a:t>
            </a:r>
            <a:r>
              <a:rPr lang="ru-RU" dirty="0" smtClean="0"/>
              <a:t> </a:t>
            </a:r>
            <a:r>
              <a:rPr lang="ru-RU" dirty="0" err="1" smtClean="0"/>
              <a:t>колоній</a:t>
            </a:r>
            <a:r>
              <a:rPr lang="ru-RU" dirty="0" smtClean="0"/>
              <a:t> у </a:t>
            </a:r>
            <a:r>
              <a:rPr lang="ru-RU" dirty="0" err="1" smtClean="0"/>
              <a:t>Східній</a:t>
            </a:r>
            <a:r>
              <a:rPr lang="ru-RU" dirty="0" smtClean="0"/>
              <a:t> </a:t>
            </a:r>
            <a:r>
              <a:rPr lang="ru-RU" dirty="0" err="1" smtClean="0"/>
              <a:t>Африці</a:t>
            </a:r>
            <a:r>
              <a:rPr lang="ru-RU" dirty="0" smtClean="0"/>
              <a:t>, </a:t>
            </a:r>
            <a:r>
              <a:rPr lang="ru-RU" dirty="0" err="1" smtClean="0"/>
              <a:t>рівнини</a:t>
            </a:r>
            <a:r>
              <a:rPr lang="ru-RU" dirty="0" smtClean="0"/>
              <a:t>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стали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паломництва</a:t>
            </a:r>
            <a:r>
              <a:rPr lang="ru-RU" dirty="0" smtClean="0"/>
              <a:t> </a:t>
            </a:r>
            <a:r>
              <a:rPr lang="ru-RU" dirty="0" err="1" smtClean="0"/>
              <a:t>мисливців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Європи</a:t>
            </a:r>
            <a:r>
              <a:rPr lang="ru-RU" dirty="0" smtClean="0"/>
              <a:t>. У 1921 в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утворений</a:t>
            </a:r>
            <a:r>
              <a:rPr lang="ru-RU" dirty="0" smtClean="0"/>
              <a:t> </a:t>
            </a:r>
            <a:r>
              <a:rPr lang="ru-RU" dirty="0" err="1" smtClean="0"/>
              <a:t>частковий</a:t>
            </a:r>
            <a:r>
              <a:rPr lang="ru-RU" dirty="0" smtClean="0"/>
              <a:t> заказник </a:t>
            </a:r>
            <a:r>
              <a:rPr lang="ru-RU" dirty="0" err="1" smtClean="0"/>
              <a:t>площею</a:t>
            </a:r>
            <a:r>
              <a:rPr lang="ru-RU" dirty="0" smtClean="0"/>
              <a:t> 3,2 км², а в 1929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рівнин</a:t>
            </a:r>
            <a:r>
              <a:rPr lang="ru-RU" dirty="0" smtClean="0"/>
              <a:t>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оголошена</a:t>
            </a:r>
            <a:r>
              <a:rPr lang="ru-RU" dirty="0" smtClean="0"/>
              <a:t> </a:t>
            </a:r>
            <a:r>
              <a:rPr lang="ru-RU" dirty="0" err="1" smtClean="0"/>
              <a:t>мисливським</a:t>
            </a:r>
            <a:r>
              <a:rPr lang="ru-RU" dirty="0" smtClean="0"/>
              <a:t> заказником,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став основою для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парку. У 1940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 стали </a:t>
            </a:r>
            <a:r>
              <a:rPr lang="ru-RU" dirty="0" err="1" smtClean="0"/>
              <a:t>територією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охороняється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, через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залишалися</a:t>
            </a:r>
            <a:r>
              <a:rPr lang="ru-RU" dirty="0" smtClean="0"/>
              <a:t> </a:t>
            </a:r>
            <a:r>
              <a:rPr lang="ru-RU" dirty="0" err="1" smtClean="0"/>
              <a:t>охоронюваною</a:t>
            </a:r>
            <a:r>
              <a:rPr lang="ru-RU" dirty="0" smtClean="0"/>
              <a:t> </a:t>
            </a:r>
            <a:r>
              <a:rPr lang="ru-RU" dirty="0" err="1" smtClean="0"/>
              <a:t>територією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папері</a:t>
            </a:r>
            <a:r>
              <a:rPr lang="ru-RU" dirty="0" smtClean="0"/>
              <a:t>. У 1951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 парку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розширена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наданий</a:t>
            </a:r>
            <a:r>
              <a:rPr lang="ru-RU" dirty="0" smtClean="0"/>
              <a:t> статус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парку.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міжнародний</a:t>
            </a:r>
            <a:r>
              <a:rPr lang="ru-RU" dirty="0" smtClean="0"/>
              <a:t> статус парк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1981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ж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визнаний</a:t>
            </a:r>
            <a:r>
              <a:rPr lang="ru-RU" dirty="0" smtClean="0"/>
              <a:t> </a:t>
            </a:r>
            <a:r>
              <a:rPr lang="ru-RU" dirty="0" err="1" smtClean="0"/>
              <a:t>пам'яткою</a:t>
            </a:r>
            <a:r>
              <a:rPr lang="ru-RU" dirty="0" smtClean="0"/>
              <a:t> </a:t>
            </a:r>
            <a:r>
              <a:rPr lang="ru-RU" dirty="0" err="1" smtClean="0"/>
              <a:t>всесвітньої</a:t>
            </a:r>
            <a:r>
              <a:rPr lang="ru-RU" dirty="0" smtClean="0"/>
              <a:t> </a:t>
            </a:r>
            <a:r>
              <a:rPr lang="ru-RU" dirty="0" err="1" smtClean="0"/>
              <a:t>природної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спадщини</a:t>
            </a:r>
            <a:r>
              <a:rPr lang="ru-RU" dirty="0" smtClean="0"/>
              <a:t> ЮНЕСКО.</a:t>
            </a:r>
          </a:p>
          <a:p>
            <a:r>
              <a:rPr lang="ru-RU" dirty="0" smtClean="0"/>
              <a:t>У 1959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виділено</a:t>
            </a:r>
            <a:r>
              <a:rPr lang="ru-RU" dirty="0" smtClean="0"/>
              <a:t> резерват </a:t>
            </a:r>
            <a:r>
              <a:rPr lang="ru-RU" dirty="0" err="1" smtClean="0"/>
              <a:t>Нгоронгоро</a:t>
            </a:r>
            <a:r>
              <a:rPr lang="ru-RU" dirty="0" smtClean="0"/>
              <a:t> </a:t>
            </a:r>
            <a:r>
              <a:rPr lang="ru-RU" dirty="0" err="1" smtClean="0"/>
              <a:t>площею</a:t>
            </a:r>
            <a:r>
              <a:rPr lang="ru-RU" dirty="0" smtClean="0"/>
              <a:t> 8288 км².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найвідомішим</a:t>
            </a:r>
            <a:r>
              <a:rPr lang="ru-RU" dirty="0" smtClean="0"/>
              <a:t> </a:t>
            </a:r>
            <a:r>
              <a:rPr lang="ru-RU" dirty="0" err="1" smtClean="0"/>
              <a:t>національним</a:t>
            </a:r>
            <a:r>
              <a:rPr lang="ru-RU" dirty="0" smtClean="0"/>
              <a:t> парком в </a:t>
            </a:r>
            <a:r>
              <a:rPr lang="ru-RU" dirty="0" err="1" smtClean="0"/>
              <a:t>Танзанії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другим за величиною </a:t>
            </a:r>
            <a:r>
              <a:rPr lang="ru-RU" dirty="0" err="1" smtClean="0"/>
              <a:t>після</a:t>
            </a:r>
            <a:r>
              <a:rPr lang="ru-RU" dirty="0" smtClean="0"/>
              <a:t> парку </a:t>
            </a:r>
            <a:r>
              <a:rPr lang="ru-RU" dirty="0" err="1" smtClean="0"/>
              <a:t>Селус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Нещодавно</a:t>
            </a:r>
            <a:r>
              <a:rPr lang="ru-RU" dirty="0" smtClean="0"/>
              <a:t> на </a:t>
            </a:r>
            <a:r>
              <a:rPr lang="ru-RU" dirty="0" err="1" smtClean="0"/>
              <a:t>сході</a:t>
            </a:r>
            <a:r>
              <a:rPr lang="ru-RU" dirty="0" smtClean="0"/>
              <a:t> парку, в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ущелини</a:t>
            </a:r>
            <a:r>
              <a:rPr lang="ru-RU" dirty="0" smtClean="0"/>
              <a:t> </a:t>
            </a:r>
            <a:r>
              <a:rPr lang="ru-RU" dirty="0" err="1" smtClean="0"/>
              <a:t>Олдувай</a:t>
            </a:r>
            <a:r>
              <a:rPr lang="ru-RU" dirty="0" smtClean="0"/>
              <a:t>, яку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«</a:t>
            </a:r>
            <a:r>
              <a:rPr lang="ru-RU" dirty="0" err="1" smtClean="0"/>
              <a:t>колискою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»,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знайдені</a:t>
            </a:r>
            <a:r>
              <a:rPr lang="ru-RU" dirty="0" smtClean="0"/>
              <a:t> </a:t>
            </a:r>
            <a:r>
              <a:rPr lang="ru-RU" dirty="0" err="1" smtClean="0"/>
              <a:t>сліди</a:t>
            </a:r>
            <a:r>
              <a:rPr lang="ru-RU" dirty="0" smtClean="0"/>
              <a:t> </a:t>
            </a:r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 Археологи </a:t>
            </a:r>
            <a:r>
              <a:rPr lang="ru-RU" dirty="0" err="1" smtClean="0"/>
              <a:t>стверджують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неконтрольований</a:t>
            </a:r>
            <a:r>
              <a:rPr lang="ru-RU" dirty="0" smtClean="0"/>
              <a:t> доступ до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розкопок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серйозно</a:t>
            </a:r>
            <a:r>
              <a:rPr lang="ru-RU" dirty="0" smtClean="0"/>
              <a:t> </a:t>
            </a:r>
            <a:r>
              <a:rPr lang="ru-RU" dirty="0" err="1" smtClean="0"/>
              <a:t>зашкодити</a:t>
            </a:r>
            <a:r>
              <a:rPr lang="ru-RU" dirty="0" smtClean="0"/>
              <a:t> </a:t>
            </a:r>
            <a:r>
              <a:rPr lang="ru-RU" dirty="0" err="1" smtClean="0"/>
              <a:t>дослідженням</a:t>
            </a:r>
            <a:r>
              <a:rPr lang="ru-RU" dirty="0" smtClean="0"/>
              <a:t>.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закрити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парку для </a:t>
            </a:r>
            <a:r>
              <a:rPr lang="ru-RU" dirty="0" err="1" smtClean="0"/>
              <a:t>відвідин</a:t>
            </a:r>
            <a:r>
              <a:rPr lang="ru-RU" dirty="0" smtClean="0"/>
              <a:t> туристами на </a:t>
            </a:r>
            <a:r>
              <a:rPr lang="ru-RU" dirty="0" err="1" smtClean="0"/>
              <a:t>невизначений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Флора </a:t>
            </a:r>
            <a:r>
              <a:rPr lang="ru-RU" dirty="0" err="1" smtClean="0"/>
              <a:t>і</a:t>
            </a:r>
            <a:r>
              <a:rPr lang="ru-RU" dirty="0" smtClean="0"/>
              <a:t> фауна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Парк </a:t>
            </a:r>
            <a:r>
              <a:rPr lang="ru-RU" dirty="0" err="1" smtClean="0"/>
              <a:t>Серенгеті</a:t>
            </a:r>
            <a:r>
              <a:rPr lang="ru-RU" dirty="0" smtClean="0"/>
              <a:t> </a:t>
            </a:r>
            <a:r>
              <a:rPr lang="ru-RU" dirty="0" err="1" smtClean="0"/>
              <a:t>знаменитий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найбагатшим</a:t>
            </a:r>
            <a:r>
              <a:rPr lang="ru-RU" dirty="0" smtClean="0"/>
              <a:t> </a:t>
            </a:r>
            <a:r>
              <a:rPr lang="ru-RU" dirty="0" err="1" smtClean="0"/>
              <a:t>тваринним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.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п'ятсот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 </a:t>
            </a:r>
            <a:r>
              <a:rPr lang="ru-RU" dirty="0" err="1" smtClean="0"/>
              <a:t>птахів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три </a:t>
            </a:r>
            <a:r>
              <a:rPr lang="ru-RU" dirty="0" err="1" smtClean="0"/>
              <a:t>мільйони</a:t>
            </a:r>
            <a:r>
              <a:rPr lang="ru-RU" dirty="0" smtClean="0"/>
              <a:t> великих </a:t>
            </a:r>
            <a:r>
              <a:rPr lang="ru-RU" dirty="0" err="1" smtClean="0"/>
              <a:t>тварин</a:t>
            </a:r>
            <a:r>
              <a:rPr lang="ru-RU" dirty="0" smtClean="0"/>
              <a:t> </a:t>
            </a:r>
            <a:r>
              <a:rPr lang="ru-RU" dirty="0" err="1" smtClean="0"/>
              <a:t>мешкають</a:t>
            </a:r>
            <a:r>
              <a:rPr lang="ru-RU" dirty="0" smtClean="0"/>
              <a:t> на </a:t>
            </a:r>
            <a:r>
              <a:rPr lang="ru-RU" dirty="0" err="1" smtClean="0"/>
              <a:t>рівнинах</a:t>
            </a:r>
            <a:r>
              <a:rPr lang="ru-RU" dirty="0" smtClean="0"/>
              <a:t> парку.</a:t>
            </a:r>
          </a:p>
          <a:p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парку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міграція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r>
              <a:rPr lang="ru-RU" dirty="0" err="1" smtClean="0"/>
              <a:t>Щорічно</a:t>
            </a:r>
            <a:r>
              <a:rPr lang="ru-RU" dirty="0" smtClean="0"/>
              <a:t> в </a:t>
            </a:r>
            <a:r>
              <a:rPr lang="ru-RU" dirty="0" err="1" smtClean="0"/>
              <a:t>посушливий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жовтня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листопада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мільйон</a:t>
            </a:r>
            <a:r>
              <a:rPr lang="ru-RU" dirty="0" smtClean="0"/>
              <a:t> антилоп Гну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двохсот</a:t>
            </a:r>
            <a:r>
              <a:rPr lang="ru-RU" dirty="0" smtClean="0"/>
              <a:t> </a:t>
            </a:r>
            <a:r>
              <a:rPr lang="ru-RU" dirty="0" err="1" smtClean="0"/>
              <a:t>двадцяти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 зебр </a:t>
            </a:r>
            <a:r>
              <a:rPr lang="ru-RU" dirty="0" err="1" smtClean="0"/>
              <a:t>переміщуються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північних</a:t>
            </a:r>
            <a:r>
              <a:rPr lang="ru-RU" dirty="0" smtClean="0"/>
              <a:t> </a:t>
            </a:r>
            <a:r>
              <a:rPr lang="ru-RU" dirty="0" err="1" smtClean="0"/>
              <a:t>пагорбів</a:t>
            </a:r>
            <a:r>
              <a:rPr lang="ru-RU" dirty="0" smtClean="0"/>
              <a:t> на </a:t>
            </a:r>
            <a:r>
              <a:rPr lang="ru-RU" dirty="0" err="1" smtClean="0"/>
              <a:t>південні</a:t>
            </a:r>
            <a:r>
              <a:rPr lang="ru-RU" dirty="0" smtClean="0"/>
              <a:t> </a:t>
            </a:r>
            <a:r>
              <a:rPr lang="ru-RU" dirty="0" err="1" smtClean="0"/>
              <a:t>рівнини</a:t>
            </a:r>
            <a:r>
              <a:rPr lang="ru-RU" dirty="0" smtClean="0"/>
              <a:t>, де 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ідуть</a:t>
            </a:r>
            <a:r>
              <a:rPr lang="ru-RU" dirty="0" smtClean="0"/>
              <a:t> </a:t>
            </a:r>
            <a:r>
              <a:rPr lang="ru-RU" dirty="0" err="1" smtClean="0"/>
              <a:t>нетривалі</a:t>
            </a:r>
            <a:r>
              <a:rPr lang="ru-RU" dirty="0" smtClean="0"/>
              <a:t> </a:t>
            </a:r>
            <a:r>
              <a:rPr lang="ru-RU" dirty="0" err="1" smtClean="0"/>
              <a:t>тропічні</a:t>
            </a:r>
            <a:r>
              <a:rPr lang="ru-RU" dirty="0" smtClean="0"/>
              <a:t> </a:t>
            </a:r>
            <a:r>
              <a:rPr lang="ru-RU" dirty="0" err="1" smtClean="0"/>
              <a:t>дощі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настанням</a:t>
            </a:r>
            <a:r>
              <a:rPr lang="ru-RU" dirty="0" smtClean="0"/>
              <a:t> </a:t>
            </a:r>
            <a:r>
              <a:rPr lang="ru-RU" dirty="0" err="1" smtClean="0"/>
              <a:t>дощового</a:t>
            </a:r>
            <a:r>
              <a:rPr lang="ru-RU" dirty="0" smtClean="0"/>
              <a:t> сезону в </a:t>
            </a:r>
            <a:r>
              <a:rPr lang="ru-RU" dirty="0" err="1" smtClean="0"/>
              <a:t>квітні-червні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мігрують</a:t>
            </a:r>
            <a:r>
              <a:rPr lang="ru-RU" dirty="0" smtClean="0"/>
              <a:t> на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північ</a:t>
            </a:r>
            <a:r>
              <a:rPr lang="ru-RU" dirty="0" smtClean="0"/>
              <a:t>. </a:t>
            </a:r>
            <a:r>
              <a:rPr lang="ru-RU" dirty="0" err="1" smtClean="0"/>
              <a:t>Давній</a:t>
            </a:r>
            <a:r>
              <a:rPr lang="ru-RU" dirty="0" smtClean="0"/>
              <a:t> </a:t>
            </a:r>
            <a:r>
              <a:rPr lang="ru-RU" dirty="0" err="1" smtClean="0"/>
              <a:t>інстинкт</a:t>
            </a:r>
            <a:r>
              <a:rPr lang="ru-RU" dirty="0" smtClean="0"/>
              <a:t> 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рухає</a:t>
            </a:r>
            <a:r>
              <a:rPr lang="ru-RU" dirty="0" smtClean="0"/>
              <a:t> ними </a:t>
            </a:r>
            <a:r>
              <a:rPr lang="ru-RU" dirty="0" err="1" smtClean="0"/>
              <a:t>настільки</a:t>
            </a:r>
            <a:r>
              <a:rPr lang="ru-RU" dirty="0" smtClean="0"/>
              <a:t> сильно,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 </a:t>
            </a:r>
            <a:r>
              <a:rPr lang="ru-RU" dirty="0" err="1" smtClean="0"/>
              <a:t>посуха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 </a:t>
            </a:r>
            <a:r>
              <a:rPr lang="ru-RU" dirty="0" err="1" smtClean="0"/>
              <a:t>хижаки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крокодили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заповнюють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,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зупинити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стада </a:t>
            </a:r>
            <a:r>
              <a:rPr lang="ru-RU" dirty="0" err="1" smtClean="0"/>
              <a:t>мігрують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в межах </a:t>
            </a:r>
            <a:r>
              <a:rPr lang="ru-RU" dirty="0" err="1" smtClean="0"/>
              <a:t>Серенгеті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територіями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парків</a:t>
            </a:r>
            <a:r>
              <a:rPr lang="ru-RU" dirty="0" smtClean="0"/>
              <a:t> та </a:t>
            </a:r>
            <a:r>
              <a:rPr lang="ru-RU" dirty="0" err="1" smtClean="0"/>
              <a:t>заповідників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щорічної</a:t>
            </a:r>
            <a:r>
              <a:rPr lang="ru-RU" dirty="0" smtClean="0"/>
              <a:t> </a:t>
            </a:r>
            <a:r>
              <a:rPr lang="ru-RU" dirty="0" err="1" smtClean="0"/>
              <a:t>тривалої</a:t>
            </a:r>
            <a:r>
              <a:rPr lang="ru-RU" dirty="0" smtClean="0"/>
              <a:t> </a:t>
            </a:r>
            <a:r>
              <a:rPr lang="ru-RU" dirty="0" err="1" smtClean="0"/>
              <a:t>подорожі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проходять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3000 км. За </a:t>
            </a:r>
            <a:r>
              <a:rPr lang="ru-RU" dirty="0" err="1" smtClean="0"/>
              <a:t>підрахунками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,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гігантської</a:t>
            </a:r>
            <a:r>
              <a:rPr lang="ru-RU" dirty="0" smtClean="0"/>
              <a:t> </a:t>
            </a:r>
            <a:r>
              <a:rPr lang="ru-RU" dirty="0" err="1" smtClean="0"/>
              <a:t>біомасі</a:t>
            </a:r>
            <a:r>
              <a:rPr lang="ru-RU" dirty="0" smtClean="0"/>
              <a:t>, яка </a:t>
            </a:r>
            <a:r>
              <a:rPr lang="ru-RU" dirty="0" err="1" smtClean="0"/>
              <a:t>рухається</a:t>
            </a:r>
            <a:r>
              <a:rPr lang="ru-RU" dirty="0" smtClean="0"/>
              <a:t>, </a:t>
            </a:r>
            <a:r>
              <a:rPr lang="ru-RU" dirty="0" err="1" smtClean="0"/>
              <a:t>щодня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4000 тонн трави. В </a:t>
            </a:r>
            <a:r>
              <a:rPr lang="ru-RU" dirty="0" err="1" smtClean="0"/>
              <a:t>дорозі</a:t>
            </a:r>
            <a:r>
              <a:rPr lang="ru-RU" dirty="0" smtClean="0"/>
              <a:t> </a:t>
            </a:r>
            <a:r>
              <a:rPr lang="ru-RU" dirty="0" err="1" smtClean="0"/>
              <a:t>гине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народжується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чверть</a:t>
            </a:r>
            <a:r>
              <a:rPr lang="ru-RU" dirty="0" smtClean="0"/>
              <a:t> </a:t>
            </a:r>
            <a:r>
              <a:rPr lang="ru-RU" dirty="0" err="1" smtClean="0"/>
              <a:t>мільйона</a:t>
            </a:r>
            <a:r>
              <a:rPr lang="ru-RU" dirty="0" smtClean="0"/>
              <a:t> </a:t>
            </a:r>
            <a:r>
              <a:rPr lang="ru-RU" dirty="0" err="1" smtClean="0"/>
              <a:t>дитинчат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214282" y="428604"/>
            <a:ext cx="5043494" cy="6072206"/>
          </a:xfrm>
        </p:spPr>
        <p:txBody>
          <a:bodyPr/>
          <a:lstStyle/>
          <a:p>
            <a:r>
              <a:rPr lang="ru-RU" b="0" dirty="0" smtClean="0"/>
              <a:t>      У </a:t>
            </a:r>
            <a:r>
              <a:rPr lang="ru-RU" b="0" dirty="0" err="1" smtClean="0"/>
              <a:t>річці</a:t>
            </a:r>
            <a:r>
              <a:rPr lang="ru-RU" b="0" dirty="0" smtClean="0"/>
              <a:t> </a:t>
            </a:r>
            <a:r>
              <a:rPr lang="ru-RU" b="0" dirty="0" err="1" smtClean="0"/>
              <a:t>Грумєті</a:t>
            </a:r>
            <a:r>
              <a:rPr lang="ru-RU" b="0" dirty="0" smtClean="0"/>
              <a:t>, </a:t>
            </a:r>
            <a:r>
              <a:rPr lang="ru-RU" b="0" dirty="0" err="1" smtClean="0"/>
              <a:t>що</a:t>
            </a:r>
            <a:r>
              <a:rPr lang="ru-RU" b="0" dirty="0" smtClean="0"/>
              <a:t> </a:t>
            </a:r>
            <a:r>
              <a:rPr lang="ru-RU" b="0" dirty="0" err="1" smtClean="0"/>
              <a:t>поблизу</a:t>
            </a:r>
            <a:r>
              <a:rPr lang="ru-RU" b="0" dirty="0" smtClean="0"/>
              <a:t> озера </a:t>
            </a:r>
            <a:r>
              <a:rPr lang="ru-RU" b="0" dirty="0" err="1" smtClean="0"/>
              <a:t>Вікторія</a:t>
            </a:r>
            <a:r>
              <a:rPr lang="ru-RU" b="0" dirty="0" smtClean="0"/>
              <a:t>, на </a:t>
            </a:r>
            <a:r>
              <a:rPr lang="ru-RU" b="0" dirty="0" err="1" smtClean="0"/>
              <a:t>мілководді</a:t>
            </a:r>
            <a:r>
              <a:rPr lang="ru-RU" b="0" dirty="0" smtClean="0"/>
              <a:t> лежать </a:t>
            </a:r>
            <a:r>
              <a:rPr lang="ru-RU" b="0" dirty="0" err="1" smtClean="0"/>
              <a:t>великі</a:t>
            </a:r>
            <a:r>
              <a:rPr lang="ru-RU" b="0" dirty="0" smtClean="0"/>
              <a:t> </a:t>
            </a:r>
            <a:r>
              <a:rPr lang="ru-RU" b="0" dirty="0" err="1" smtClean="0"/>
              <a:t>нільські</a:t>
            </a:r>
            <a:r>
              <a:rPr lang="ru-RU" b="0" dirty="0" smtClean="0"/>
              <a:t> </a:t>
            </a:r>
            <a:r>
              <a:rPr lang="ru-RU" b="0" dirty="0" err="1" smtClean="0"/>
              <a:t>крокодили</a:t>
            </a:r>
            <a:r>
              <a:rPr lang="ru-RU" b="0" dirty="0" smtClean="0"/>
              <a:t>. Вони </a:t>
            </a:r>
            <a:r>
              <a:rPr lang="ru-RU" b="0" dirty="0" err="1" smtClean="0"/>
              <a:t>чекають</a:t>
            </a:r>
            <a:r>
              <a:rPr lang="ru-RU" b="0" dirty="0" smtClean="0"/>
              <a:t>, </a:t>
            </a:r>
            <a:r>
              <a:rPr lang="ru-RU" b="0" dirty="0" err="1" smtClean="0"/>
              <a:t>поки</a:t>
            </a:r>
            <a:r>
              <a:rPr lang="ru-RU" b="0" dirty="0" smtClean="0"/>
              <a:t> </a:t>
            </a:r>
            <a:r>
              <a:rPr lang="ru-RU" b="0" dirty="0" err="1" smtClean="0"/>
              <a:t>необережна</a:t>
            </a:r>
            <a:r>
              <a:rPr lang="ru-RU" b="0" dirty="0" smtClean="0"/>
              <a:t> </a:t>
            </a:r>
            <a:r>
              <a:rPr lang="ru-RU" b="0" dirty="0" err="1" smtClean="0"/>
              <a:t>тварина</a:t>
            </a:r>
            <a:r>
              <a:rPr lang="ru-RU" b="0" dirty="0" smtClean="0"/>
              <a:t> </a:t>
            </a:r>
            <a:r>
              <a:rPr lang="ru-RU" b="0" dirty="0" err="1" smtClean="0"/>
              <a:t>наблизиться</a:t>
            </a:r>
            <a:r>
              <a:rPr lang="ru-RU" b="0" dirty="0" smtClean="0"/>
              <a:t> до води. </a:t>
            </a:r>
            <a:r>
              <a:rPr lang="ru-RU" b="0" dirty="0" err="1" smtClean="0"/>
              <a:t>Крокодили</a:t>
            </a:r>
            <a:r>
              <a:rPr lang="ru-RU" b="0" dirty="0" smtClean="0"/>
              <a:t> </a:t>
            </a:r>
            <a:r>
              <a:rPr lang="ru-RU" b="0" dirty="0" err="1" smtClean="0"/>
              <a:t>блискавично</a:t>
            </a:r>
            <a:r>
              <a:rPr lang="ru-RU" b="0" dirty="0" smtClean="0"/>
              <a:t> </a:t>
            </a:r>
            <a:r>
              <a:rPr lang="ru-RU" b="0" dirty="0" err="1" smtClean="0"/>
              <a:t>атакують</a:t>
            </a:r>
            <a:r>
              <a:rPr lang="ru-RU" b="0" dirty="0" smtClean="0"/>
              <a:t> </a:t>
            </a:r>
            <a:r>
              <a:rPr lang="ru-RU" b="0" dirty="0" err="1" smtClean="0"/>
              <a:t>здобич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 </a:t>
            </a:r>
            <a:r>
              <a:rPr lang="ru-RU" b="0" dirty="0" err="1" smtClean="0"/>
              <a:t>затягують</a:t>
            </a:r>
            <a:r>
              <a:rPr lang="ru-RU" b="0" dirty="0" smtClean="0"/>
              <a:t> </a:t>
            </a:r>
            <a:r>
              <a:rPr lang="ru-RU" b="0" dirty="0" err="1" smtClean="0"/>
              <a:t>її</a:t>
            </a:r>
            <a:r>
              <a:rPr lang="ru-RU" b="0" dirty="0" smtClean="0"/>
              <a:t> </a:t>
            </a:r>
            <a:r>
              <a:rPr lang="ru-RU" b="0" dirty="0" err="1" smtClean="0"/>
              <a:t>під</a:t>
            </a:r>
            <a:r>
              <a:rPr lang="ru-RU" b="0" dirty="0" smtClean="0"/>
              <a:t> воду. У </a:t>
            </a:r>
            <a:r>
              <a:rPr lang="ru-RU" b="0" dirty="0" err="1" smtClean="0"/>
              <a:t>Серенгеті</a:t>
            </a:r>
            <a:r>
              <a:rPr lang="ru-RU" b="0" dirty="0" smtClean="0"/>
              <a:t> </a:t>
            </a:r>
            <a:r>
              <a:rPr lang="ru-RU" b="0" dirty="0" err="1" smtClean="0"/>
              <a:t>живуть</a:t>
            </a:r>
            <a:r>
              <a:rPr lang="ru-RU" b="0" dirty="0" smtClean="0"/>
              <a:t> </a:t>
            </a:r>
            <a:r>
              <a:rPr lang="ru-RU" b="0" dirty="0" err="1" smtClean="0"/>
              <a:t>габонська</a:t>
            </a:r>
            <a:r>
              <a:rPr lang="ru-RU" b="0" dirty="0" smtClean="0"/>
              <a:t> гадюка, </a:t>
            </a:r>
            <a:r>
              <a:rPr lang="ru-RU" b="0" dirty="0" err="1" smtClean="0"/>
              <a:t>або</a:t>
            </a:r>
            <a:r>
              <a:rPr lang="ru-RU" b="0" dirty="0" smtClean="0"/>
              <a:t> </a:t>
            </a:r>
            <a:r>
              <a:rPr lang="ru-RU" b="0" dirty="0" err="1" smtClean="0"/>
              <a:t>касава</a:t>
            </a:r>
            <a:r>
              <a:rPr lang="ru-RU" b="0" dirty="0" smtClean="0"/>
              <a:t>, </a:t>
            </a:r>
            <a:r>
              <a:rPr lang="ru-RU" b="0" dirty="0" err="1" smtClean="0"/>
              <a:t>отруйна</a:t>
            </a:r>
            <a:r>
              <a:rPr lang="ru-RU" b="0" dirty="0" smtClean="0"/>
              <a:t> </a:t>
            </a:r>
            <a:r>
              <a:rPr lang="ru-RU" b="0" dirty="0" err="1" smtClean="0"/>
              <a:t>чорна</a:t>
            </a:r>
            <a:r>
              <a:rPr lang="ru-RU" b="0" dirty="0" smtClean="0"/>
              <a:t> </a:t>
            </a:r>
            <a:r>
              <a:rPr lang="ru-RU" b="0" dirty="0" err="1" smtClean="0"/>
              <a:t>мамба</a:t>
            </a:r>
            <a:r>
              <a:rPr lang="ru-RU" b="0" dirty="0" smtClean="0"/>
              <a:t> та </a:t>
            </a:r>
            <a:r>
              <a:rPr lang="ru-RU" b="0" dirty="0" err="1" smtClean="0"/>
              <a:t>ієрогліфовий</a:t>
            </a:r>
            <a:r>
              <a:rPr lang="ru-RU" b="0" dirty="0" smtClean="0"/>
              <a:t> </a:t>
            </a:r>
            <a:r>
              <a:rPr lang="ru-RU" b="0" dirty="0" err="1" smtClean="0"/>
              <a:t>пітон</a:t>
            </a:r>
            <a:r>
              <a:rPr lang="ru-RU" b="0" dirty="0" smtClean="0"/>
              <a:t>. Тут </a:t>
            </a:r>
            <a:r>
              <a:rPr lang="ru-RU" b="0" dirty="0" err="1" smtClean="0"/>
              <a:t>живуть</a:t>
            </a:r>
            <a:r>
              <a:rPr lang="ru-RU" b="0" dirty="0" smtClean="0"/>
              <a:t> </a:t>
            </a:r>
            <a:r>
              <a:rPr lang="ru-RU" b="0" dirty="0" err="1" smtClean="0"/>
              <a:t>також</a:t>
            </a:r>
            <a:r>
              <a:rPr lang="ru-RU" b="0" dirty="0" smtClean="0"/>
              <a:t> агами, </a:t>
            </a:r>
            <a:r>
              <a:rPr lang="ru-RU" b="0" dirty="0" err="1" smtClean="0"/>
              <a:t>які</a:t>
            </a:r>
            <a:r>
              <a:rPr lang="ru-RU" b="0" dirty="0" smtClean="0"/>
              <a:t> охоче </a:t>
            </a:r>
            <a:r>
              <a:rPr lang="ru-RU" b="0" dirty="0" err="1" smtClean="0"/>
              <a:t>гріються</a:t>
            </a:r>
            <a:r>
              <a:rPr lang="ru-RU" b="0" dirty="0" smtClean="0"/>
              <a:t> в </a:t>
            </a:r>
            <a:r>
              <a:rPr lang="ru-RU" b="0" dirty="0" err="1" smtClean="0"/>
              <a:t>променях</a:t>
            </a:r>
            <a:r>
              <a:rPr lang="ru-RU" b="0" dirty="0" smtClean="0"/>
              <a:t> </a:t>
            </a:r>
            <a:r>
              <a:rPr lang="ru-RU" b="0" dirty="0" err="1" smtClean="0"/>
              <a:t>ранкового</a:t>
            </a:r>
            <a:r>
              <a:rPr lang="ru-RU" b="0" dirty="0" smtClean="0"/>
              <a:t> </a:t>
            </a:r>
            <a:r>
              <a:rPr lang="ru-RU" b="0" dirty="0" err="1" smtClean="0"/>
              <a:t>сонця</a:t>
            </a:r>
            <a:r>
              <a:rPr lang="ru-RU" b="0" dirty="0" smtClean="0"/>
              <a:t>, </a:t>
            </a:r>
            <a:r>
              <a:rPr lang="ru-RU" b="0" dirty="0" err="1" smtClean="0"/>
              <a:t>лежачи</a:t>
            </a:r>
            <a:r>
              <a:rPr lang="ru-RU" b="0" dirty="0" smtClean="0"/>
              <a:t> на </a:t>
            </a:r>
            <a:r>
              <a:rPr lang="ru-RU" b="0" dirty="0" err="1" smtClean="0"/>
              <a:t>скелях</a:t>
            </a:r>
            <a:r>
              <a:rPr lang="ru-RU" b="0" dirty="0" smtClean="0"/>
              <a:t> </a:t>
            </a:r>
            <a:r>
              <a:rPr lang="ru-RU" b="0" dirty="0" err="1" smtClean="0"/>
              <a:t>або</a:t>
            </a:r>
            <a:r>
              <a:rPr lang="ru-RU" b="0" dirty="0" smtClean="0"/>
              <a:t> </a:t>
            </a:r>
            <a:r>
              <a:rPr lang="ru-RU" b="0" dirty="0" err="1" smtClean="0"/>
              <a:t>серед</a:t>
            </a:r>
            <a:r>
              <a:rPr lang="ru-RU" b="0" dirty="0" smtClean="0"/>
              <a:t> </a:t>
            </a:r>
            <a:r>
              <a:rPr lang="ru-RU" b="0" dirty="0" err="1" smtClean="0"/>
              <a:t>каменів</a:t>
            </a:r>
            <a:r>
              <a:rPr lang="ru-RU" b="0" dirty="0" smtClean="0"/>
              <a:t>. </a:t>
            </a:r>
            <a:r>
              <a:rPr lang="ru-RU" b="0" dirty="0" err="1" smtClean="0"/>
              <a:t>Самці</a:t>
            </a:r>
            <a:r>
              <a:rPr lang="ru-RU" b="0" dirty="0" smtClean="0"/>
              <a:t> агами </a:t>
            </a:r>
            <a:r>
              <a:rPr lang="ru-RU" b="0" dirty="0" err="1" smtClean="0"/>
              <a:t>вночі</a:t>
            </a:r>
            <a:r>
              <a:rPr lang="ru-RU" b="0" dirty="0" smtClean="0"/>
              <a:t> </a:t>
            </a:r>
            <a:r>
              <a:rPr lang="ru-RU" b="0" dirty="0" err="1" smtClean="0"/>
              <a:t>сірі</a:t>
            </a:r>
            <a:r>
              <a:rPr lang="ru-RU" b="0" dirty="0" smtClean="0"/>
              <a:t>, на </a:t>
            </a:r>
            <a:r>
              <a:rPr lang="ru-RU" b="0" dirty="0" err="1" smtClean="0"/>
              <a:t>сонці</a:t>
            </a:r>
            <a:r>
              <a:rPr lang="ru-RU" b="0" dirty="0" smtClean="0"/>
              <a:t> </a:t>
            </a:r>
            <a:r>
              <a:rPr lang="ru-RU" b="0" dirty="0" err="1" smtClean="0"/>
              <a:t>їхні</a:t>
            </a:r>
            <a:r>
              <a:rPr lang="ru-RU" b="0" dirty="0" smtClean="0"/>
              <a:t> </a:t>
            </a:r>
            <a:r>
              <a:rPr lang="ru-RU" b="0" dirty="0" err="1" smtClean="0"/>
              <a:t>голови</a:t>
            </a:r>
            <a:r>
              <a:rPr lang="ru-RU" b="0" dirty="0" smtClean="0"/>
              <a:t> </a:t>
            </a:r>
            <a:r>
              <a:rPr lang="ru-RU" b="0" dirty="0" err="1" smtClean="0"/>
              <a:t>стають</a:t>
            </a:r>
            <a:r>
              <a:rPr lang="ru-RU" b="0" dirty="0" smtClean="0"/>
              <a:t> </a:t>
            </a:r>
            <a:r>
              <a:rPr lang="ru-RU" b="0" dirty="0" err="1" smtClean="0"/>
              <a:t>оранжевими</a:t>
            </a:r>
            <a:r>
              <a:rPr lang="ru-RU" b="0" dirty="0" smtClean="0"/>
              <a:t>, а </a:t>
            </a:r>
            <a:r>
              <a:rPr lang="ru-RU" b="0" dirty="0" err="1" smtClean="0"/>
              <a:t>тіло</a:t>
            </a:r>
            <a:r>
              <a:rPr lang="ru-RU" b="0" dirty="0" smtClean="0"/>
              <a:t> - </a:t>
            </a:r>
            <a:r>
              <a:rPr lang="ru-RU" b="0" dirty="0" err="1" smtClean="0"/>
              <a:t>синім</a:t>
            </a:r>
            <a:r>
              <a:rPr lang="ru-RU" b="0" dirty="0" smtClean="0"/>
              <a:t>. </a:t>
            </a:r>
            <a:endParaRPr lang="ru-RU" dirty="0"/>
          </a:p>
        </p:txBody>
      </p:sp>
      <p:pic>
        <p:nvPicPr>
          <p:cNvPr id="9" name="Содержимое 8" descr="k-24-449x337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857884" y="0"/>
            <a:ext cx="2871782" cy="2155436"/>
          </a:xfrm>
        </p:spPr>
      </p:pic>
      <p:pic>
        <p:nvPicPr>
          <p:cNvPr id="10" name="Рисунок 9" descr="GaboonViper2.jpg"/>
          <p:cNvPicPr>
            <a:picLocks noChangeAspect="1"/>
          </p:cNvPicPr>
          <p:nvPr/>
        </p:nvPicPr>
        <p:blipFill>
          <a:blip r:embed="rId3" cstate="print"/>
          <a:srcRect l="2343" t="13904" r="20312" b="8596"/>
          <a:stretch>
            <a:fillRect/>
          </a:stretch>
        </p:blipFill>
        <p:spPr>
          <a:xfrm>
            <a:off x="5857884" y="2285992"/>
            <a:ext cx="2857520" cy="2107060"/>
          </a:xfrm>
          <a:prstGeom prst="rect">
            <a:avLst/>
          </a:prstGeom>
        </p:spPr>
      </p:pic>
      <p:pic>
        <p:nvPicPr>
          <p:cNvPr id="11" name="Рисунок 10" descr="img_1396346919.gif"/>
          <p:cNvPicPr>
            <a:picLocks noChangeAspect="1"/>
          </p:cNvPicPr>
          <p:nvPr/>
        </p:nvPicPr>
        <p:blipFill>
          <a:blip r:embed="rId4"/>
          <a:srcRect l="3219" t="2928" r="221" b="9239"/>
          <a:stretch>
            <a:fillRect/>
          </a:stretch>
        </p:blipFill>
        <p:spPr>
          <a:xfrm>
            <a:off x="5857884" y="4572008"/>
            <a:ext cx="2822444" cy="214314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57884" y="6215082"/>
            <a:ext cx="27146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Отруйна чорна </a:t>
            </a:r>
            <a:r>
              <a:rPr lang="uk-UA" dirty="0" err="1" smtClean="0"/>
              <a:t>мамба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786446" y="2428868"/>
            <a:ext cx="22145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 err="1" smtClean="0"/>
              <a:t>Габонська</a:t>
            </a:r>
            <a:r>
              <a:rPr lang="uk-UA" dirty="0" smtClean="0"/>
              <a:t> гадюка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857884" y="142852"/>
            <a:ext cx="25717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Нільський крокодил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rYImDlgp4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143248"/>
            <a:ext cx="5692788" cy="3572130"/>
          </a:xfrm>
          <a:prstGeom prst="rect">
            <a:avLst/>
          </a:prstGeom>
        </p:spPr>
      </p:pic>
      <p:pic>
        <p:nvPicPr>
          <p:cNvPr id="3" name="Рисунок 2" descr="ieroglifovyj_pit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3810000" cy="30632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4282" y="2571744"/>
            <a:ext cx="26432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0" dirty="0" err="1" smtClean="0"/>
              <a:t>Ієрогліфовий</a:t>
            </a:r>
            <a:r>
              <a:rPr lang="ru-RU" b="0" dirty="0" smtClean="0"/>
              <a:t> </a:t>
            </a:r>
            <a:r>
              <a:rPr lang="ru-RU" b="0" dirty="0" err="1" smtClean="0"/>
              <a:t>пітон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57422" y="6072206"/>
            <a:ext cx="18573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Агами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57158" y="285728"/>
            <a:ext cx="4186238" cy="2714644"/>
          </a:xfrm>
        </p:spPr>
        <p:txBody>
          <a:bodyPr/>
          <a:lstStyle/>
          <a:p>
            <a:r>
              <a:rPr lang="ru-RU" b="0" dirty="0" smtClean="0"/>
              <a:t>    У </a:t>
            </a:r>
            <a:r>
              <a:rPr lang="ru-RU" b="0" dirty="0" err="1" smtClean="0"/>
              <a:t>Серенгеті</a:t>
            </a:r>
            <a:r>
              <a:rPr lang="ru-RU" b="0" dirty="0" smtClean="0"/>
              <a:t> </a:t>
            </a:r>
            <a:r>
              <a:rPr lang="ru-RU" b="0" dirty="0" err="1" smtClean="0"/>
              <a:t>проживає</a:t>
            </a:r>
            <a:r>
              <a:rPr lang="ru-RU" b="0" dirty="0" smtClean="0"/>
              <a:t> </a:t>
            </a:r>
            <a:r>
              <a:rPr lang="ru-RU" b="0" dirty="0" err="1" smtClean="0"/>
              <a:t>близько</a:t>
            </a:r>
            <a:r>
              <a:rPr lang="ru-RU" b="0" dirty="0" smtClean="0"/>
              <a:t> 500 </a:t>
            </a:r>
            <a:r>
              <a:rPr lang="ru-RU" b="0" dirty="0" err="1" smtClean="0"/>
              <a:t>видів</a:t>
            </a:r>
            <a:r>
              <a:rPr lang="ru-RU" b="0" dirty="0" smtClean="0"/>
              <a:t> </a:t>
            </a:r>
            <a:r>
              <a:rPr lang="ru-RU" b="0" dirty="0" err="1" smtClean="0"/>
              <a:t>птахів</a:t>
            </a:r>
            <a:r>
              <a:rPr lang="ru-RU" b="0" dirty="0" smtClean="0"/>
              <a:t>. </a:t>
            </a:r>
            <a:r>
              <a:rPr lang="ru-RU" b="0" dirty="0" err="1" smtClean="0"/>
              <a:t>Найвідоміші</a:t>
            </a:r>
            <a:r>
              <a:rPr lang="ru-RU" b="0" dirty="0" smtClean="0"/>
              <a:t> </a:t>
            </a:r>
            <a:r>
              <a:rPr lang="ru-RU" b="0" dirty="0" err="1" smtClean="0"/>
              <a:t>серед</a:t>
            </a:r>
            <a:r>
              <a:rPr lang="ru-RU" b="0" dirty="0" smtClean="0"/>
              <a:t> них - мала </a:t>
            </a:r>
            <a:r>
              <a:rPr lang="ru-RU" b="0" dirty="0" err="1" smtClean="0"/>
              <a:t>горлиця</a:t>
            </a:r>
            <a:r>
              <a:rPr lang="ru-RU" b="0" dirty="0" smtClean="0"/>
              <a:t>, </a:t>
            </a:r>
            <a:r>
              <a:rPr lang="ru-RU" b="0" dirty="0" err="1" smtClean="0"/>
              <a:t>червонодзьобий</a:t>
            </a:r>
            <a:r>
              <a:rPr lang="ru-RU" b="0" dirty="0" smtClean="0"/>
              <a:t> </a:t>
            </a:r>
            <a:r>
              <a:rPr lang="ru-RU" b="0" dirty="0" err="1" smtClean="0"/>
              <a:t>ткачик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 </a:t>
            </a:r>
            <a:r>
              <a:rPr lang="ru-RU" b="0" dirty="0" err="1" smtClean="0"/>
              <a:t>мала</a:t>
            </a:r>
            <a:r>
              <a:rPr lang="ru-RU" b="0" dirty="0" smtClean="0"/>
              <a:t> </a:t>
            </a:r>
            <a:r>
              <a:rPr lang="ru-RU" b="0" dirty="0" err="1" smtClean="0"/>
              <a:t>горлиця</a:t>
            </a:r>
            <a:r>
              <a:rPr lang="ru-RU" b="0" dirty="0" smtClean="0"/>
              <a:t> </a:t>
            </a:r>
            <a:r>
              <a:rPr lang="ru-RU" b="0" dirty="0" err="1" smtClean="0"/>
              <a:t>з</a:t>
            </a:r>
            <a:r>
              <a:rPr lang="ru-RU" b="0" dirty="0" smtClean="0"/>
              <a:t> </a:t>
            </a:r>
            <a:r>
              <a:rPr lang="ru-RU" b="0" dirty="0" err="1" smtClean="0"/>
              <a:t>родини</a:t>
            </a:r>
            <a:r>
              <a:rPr lang="ru-RU" b="0" dirty="0" smtClean="0"/>
              <a:t> </a:t>
            </a:r>
            <a:r>
              <a:rPr lang="ru-RU" b="0" dirty="0" err="1" smtClean="0"/>
              <a:t>голубиних</a:t>
            </a:r>
            <a:r>
              <a:rPr lang="ru-RU" b="0" dirty="0" smtClean="0"/>
              <a:t>, </a:t>
            </a:r>
            <a:r>
              <a:rPr lang="ru-RU" b="0" dirty="0" err="1" smtClean="0"/>
              <a:t>воркування</a:t>
            </a:r>
            <a:r>
              <a:rPr lang="ru-RU" b="0" dirty="0" smtClean="0"/>
              <a:t> </a:t>
            </a:r>
            <a:r>
              <a:rPr lang="ru-RU" b="0" dirty="0" err="1" smtClean="0"/>
              <a:t>якої</a:t>
            </a:r>
            <a:r>
              <a:rPr lang="ru-RU" b="0" dirty="0" smtClean="0"/>
              <a:t> часто </a:t>
            </a:r>
            <a:r>
              <a:rPr lang="ru-RU" b="0" dirty="0" err="1" smtClean="0"/>
              <a:t>можна</a:t>
            </a:r>
            <a:r>
              <a:rPr lang="ru-RU" b="0" dirty="0" smtClean="0"/>
              <a:t> </a:t>
            </a:r>
            <a:r>
              <a:rPr lang="ru-RU" b="0" dirty="0" err="1" smtClean="0"/>
              <a:t>почути</a:t>
            </a:r>
            <a:r>
              <a:rPr lang="ru-RU" b="0" dirty="0" smtClean="0"/>
              <a:t> в </a:t>
            </a:r>
            <a:r>
              <a:rPr lang="ru-RU" b="0" dirty="0" err="1" smtClean="0"/>
              <a:t>савані</a:t>
            </a:r>
            <a:r>
              <a:rPr lang="ru-RU" b="0" dirty="0" smtClean="0"/>
              <a:t>. </a:t>
            </a:r>
            <a:endParaRPr lang="ru-RU" dirty="0"/>
          </a:p>
        </p:txBody>
      </p:sp>
      <p:pic>
        <p:nvPicPr>
          <p:cNvPr id="7" name="Рисунок 6" descr="Laughing_Dove_-_sb616.JPG"/>
          <p:cNvPicPr>
            <a:picLocks noChangeAspect="1"/>
          </p:cNvPicPr>
          <p:nvPr/>
        </p:nvPicPr>
        <p:blipFill>
          <a:blip r:embed="rId2" cstate="print"/>
          <a:srcRect l="25100" t="7968" r="3187" b="17928"/>
          <a:stretch>
            <a:fillRect/>
          </a:stretch>
        </p:blipFill>
        <p:spPr>
          <a:xfrm>
            <a:off x="4857752" y="285728"/>
            <a:ext cx="3786214" cy="2928958"/>
          </a:xfrm>
          <a:prstGeom prst="rect">
            <a:avLst/>
          </a:prstGeom>
        </p:spPr>
      </p:pic>
      <p:pic>
        <p:nvPicPr>
          <p:cNvPr id="8" name="Рисунок 7" descr="streptopelia-senegalensis_01.jpg"/>
          <p:cNvPicPr>
            <a:picLocks noChangeAspect="1"/>
          </p:cNvPicPr>
          <p:nvPr/>
        </p:nvPicPr>
        <p:blipFill>
          <a:blip r:embed="rId3"/>
          <a:srcRect l="12500" r="14375" b="19043"/>
          <a:stretch>
            <a:fillRect/>
          </a:stretch>
        </p:blipFill>
        <p:spPr>
          <a:xfrm>
            <a:off x="4857752" y="3571876"/>
            <a:ext cx="3832836" cy="2969990"/>
          </a:xfrm>
          <a:prstGeom prst="roundRect">
            <a:avLst/>
          </a:prstGeom>
        </p:spPr>
      </p:pic>
      <p:pic>
        <p:nvPicPr>
          <p:cNvPr id="9" name="Рисунок 8" descr="tkachi_ukrzoo_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3571876"/>
            <a:ext cx="3955905" cy="29725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357686" y="3143248"/>
            <a:ext cx="4357718" cy="3500462"/>
          </a:xfrm>
        </p:spPr>
        <p:txBody>
          <a:bodyPr/>
          <a:lstStyle/>
          <a:p>
            <a:r>
              <a:rPr lang="ru-RU" sz="1800" b="0" dirty="0" smtClean="0"/>
              <a:t>    </a:t>
            </a:r>
            <a:br>
              <a:rPr lang="ru-RU" sz="1800" b="0" dirty="0" smtClean="0"/>
            </a:br>
            <a:r>
              <a:rPr lang="ru-RU" sz="1800" b="0" dirty="0" smtClean="0"/>
              <a:t>     У </a:t>
            </a:r>
            <a:r>
              <a:rPr lang="ru-RU" sz="1800" b="0" dirty="0" err="1" smtClean="0"/>
              <a:t>листопаді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з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настанням</a:t>
            </a:r>
            <a:r>
              <a:rPr lang="ru-RU" sz="1800" b="0" dirty="0" smtClean="0"/>
              <a:t> сезону </a:t>
            </a:r>
            <a:r>
              <a:rPr lang="ru-RU" sz="1800" b="0" dirty="0" err="1" smtClean="0"/>
              <a:t>дощів</a:t>
            </a:r>
            <a:r>
              <a:rPr lang="ru-RU" sz="1800" b="0" dirty="0" smtClean="0"/>
              <a:t>, до </a:t>
            </a:r>
            <a:r>
              <a:rPr lang="ru-RU" sz="1800" b="0" dirty="0" err="1" smtClean="0"/>
              <a:t>Серенгеті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прилітають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зграї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перелітних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птахів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Європи</a:t>
            </a:r>
            <a:r>
              <a:rPr lang="ru-RU" sz="1800" b="0" dirty="0" smtClean="0"/>
              <a:t> та </a:t>
            </a:r>
            <a:r>
              <a:rPr lang="ru-RU" sz="1800" b="0" dirty="0" err="1" smtClean="0"/>
              <a:t>Азії</a:t>
            </a:r>
            <a:r>
              <a:rPr lang="ru-RU" sz="1800" b="0" dirty="0" smtClean="0"/>
              <a:t>. Тут </a:t>
            </a:r>
            <a:r>
              <a:rPr lang="ru-RU" sz="1800" b="0" dirty="0" err="1" smtClean="0"/>
              <a:t>мігруючі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види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птахів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такі</a:t>
            </a:r>
            <a:r>
              <a:rPr lang="ru-RU" sz="1800" b="0" dirty="0" smtClean="0"/>
              <a:t> як </a:t>
            </a:r>
            <a:r>
              <a:rPr lang="ru-RU" sz="1800" b="0" dirty="0" err="1" smtClean="0"/>
              <a:t>ластівки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стрижі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крячки</a:t>
            </a:r>
            <a:r>
              <a:rPr lang="ru-RU" sz="1800" b="0" dirty="0" smtClean="0"/>
              <a:t> та </a:t>
            </a:r>
            <a:r>
              <a:rPr lang="ru-RU" sz="1800" b="0" dirty="0" err="1" smtClean="0"/>
              <a:t>білі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лелеки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знаходять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собі</a:t>
            </a:r>
            <a:r>
              <a:rPr lang="ru-RU" sz="1800" b="0" dirty="0" smtClean="0"/>
              <a:t> вдосталь </a:t>
            </a:r>
            <a:r>
              <a:rPr lang="ru-RU" sz="1800" b="0" dirty="0" err="1" smtClean="0"/>
              <a:t>їжі</a:t>
            </a:r>
            <a:r>
              <a:rPr lang="ru-RU" sz="1800" b="0" dirty="0" smtClean="0"/>
              <a:t>. Лунь </a:t>
            </a:r>
            <a:r>
              <a:rPr lang="ru-RU" sz="1800" b="0" dirty="0" err="1" smtClean="0"/>
              <a:t>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боривітер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літають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видивляючись</a:t>
            </a:r>
            <a:r>
              <a:rPr lang="ru-RU" sz="1800" b="0" dirty="0" smtClean="0"/>
              <a:t> на </a:t>
            </a:r>
            <a:r>
              <a:rPr lang="ru-RU" sz="1800" b="0" dirty="0" err="1" smtClean="0"/>
              <a:t>землі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дрібних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гризунів</a:t>
            </a:r>
            <a:r>
              <a:rPr lang="ru-RU" sz="1800" b="0" dirty="0" smtClean="0"/>
              <a:t>. </a:t>
            </a:r>
            <a:br>
              <a:rPr lang="ru-RU" sz="1800" b="0" dirty="0" smtClean="0"/>
            </a:br>
            <a:r>
              <a:rPr lang="ru-RU" sz="1800" b="0" dirty="0" smtClean="0"/>
              <a:t>Тут </a:t>
            </a:r>
            <a:r>
              <a:rPr lang="ru-RU" sz="1800" b="0" dirty="0" err="1" smtClean="0"/>
              <a:t>також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мешкає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нерозлучник</a:t>
            </a:r>
            <a:r>
              <a:rPr lang="ru-RU" sz="1800" b="0" dirty="0" smtClean="0"/>
              <a:t>    </a:t>
            </a:r>
            <a:r>
              <a:rPr lang="ru-RU" sz="1800" b="0" dirty="0" err="1" smtClean="0"/>
              <a:t>Ліліани</a:t>
            </a:r>
            <a:r>
              <a:rPr lang="ru-RU" sz="1800" b="0" dirty="0" smtClean="0"/>
              <a:t>.</a:t>
            </a:r>
            <a:endParaRPr lang="ru-RU" sz="1800" dirty="0" smtClean="0"/>
          </a:p>
          <a:p>
            <a:endParaRPr lang="ru-RU" dirty="0"/>
          </a:p>
        </p:txBody>
      </p:sp>
      <p:pic>
        <p:nvPicPr>
          <p:cNvPr id="7" name="Рисунок 6" descr="boryviter.jpg"/>
          <p:cNvPicPr>
            <a:picLocks noChangeAspect="1"/>
          </p:cNvPicPr>
          <p:nvPr/>
        </p:nvPicPr>
        <p:blipFill>
          <a:blip r:embed="rId2"/>
          <a:srcRect l="12398" t="6067" r="7078" b="15349"/>
          <a:stretch>
            <a:fillRect/>
          </a:stretch>
        </p:blipFill>
        <p:spPr>
          <a:xfrm>
            <a:off x="4429124" y="285728"/>
            <a:ext cx="3681640" cy="2515042"/>
          </a:xfrm>
          <a:prstGeom prst="rect">
            <a:avLst/>
          </a:prstGeom>
        </p:spPr>
      </p:pic>
      <p:pic>
        <p:nvPicPr>
          <p:cNvPr id="8" name="Рисунок 7" descr="3.jpg"/>
          <p:cNvPicPr>
            <a:picLocks noChangeAspect="1"/>
          </p:cNvPicPr>
          <p:nvPr/>
        </p:nvPicPr>
        <p:blipFill>
          <a:blip r:embed="rId3"/>
          <a:srcRect r="9803" b="8965"/>
          <a:stretch>
            <a:fillRect/>
          </a:stretch>
        </p:blipFill>
        <p:spPr>
          <a:xfrm>
            <a:off x="428596" y="214290"/>
            <a:ext cx="3214710" cy="3773790"/>
          </a:xfrm>
          <a:prstGeom prst="roundRect">
            <a:avLst/>
          </a:prstGeom>
        </p:spPr>
      </p:pic>
      <p:pic>
        <p:nvPicPr>
          <p:cNvPr id="9" name="Рисунок 8" descr="nerazlychniki_ukrzoo_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4214818"/>
            <a:ext cx="3137264" cy="235743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1472" y="6000768"/>
            <a:ext cx="26432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 err="1" smtClean="0"/>
              <a:t>Нерозлучник</a:t>
            </a:r>
            <a:r>
              <a:rPr lang="uk-UA" dirty="0" smtClean="0"/>
              <a:t> Ліліани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57488" y="714356"/>
            <a:ext cx="7858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Лунь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571480"/>
            <a:ext cx="15716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Боривітер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5.jpg"/>
          <p:cNvPicPr>
            <a:picLocks noChangeAspect="1"/>
          </p:cNvPicPr>
          <p:nvPr/>
        </p:nvPicPr>
        <p:blipFill>
          <a:blip r:embed="rId2"/>
          <a:srcRect b="4255"/>
          <a:stretch>
            <a:fillRect/>
          </a:stretch>
        </p:blipFill>
        <p:spPr>
          <a:xfrm>
            <a:off x="3500430" y="1285860"/>
            <a:ext cx="4974131" cy="3357562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214282" y="642918"/>
            <a:ext cx="3071834" cy="5429288"/>
          </a:xfrm>
        </p:spPr>
        <p:txBody>
          <a:bodyPr/>
          <a:lstStyle/>
          <a:p>
            <a:r>
              <a:rPr lang="ru-RU" sz="1800" b="0" dirty="0" smtClean="0"/>
              <a:t>  </a:t>
            </a:r>
            <a:r>
              <a:rPr lang="ru-RU" sz="1800" b="0" dirty="0" err="1" smtClean="0"/>
              <a:t>Серенгеті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відомий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передусім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тим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що</a:t>
            </a:r>
            <a:r>
              <a:rPr lang="ru-RU" sz="1800" b="0" dirty="0" smtClean="0"/>
              <a:t> тут </a:t>
            </a:r>
            <a:r>
              <a:rPr lang="ru-RU" sz="1800" b="0" dirty="0" err="1" smtClean="0"/>
              <a:t>зустрічаються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величезні</a:t>
            </a:r>
            <a:r>
              <a:rPr lang="ru-RU" sz="1800" b="0" dirty="0" smtClean="0"/>
              <a:t> стада </a:t>
            </a:r>
            <a:r>
              <a:rPr lang="ru-RU" sz="1800" b="0" dirty="0" err="1" smtClean="0"/>
              <a:t>копитних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тварин</a:t>
            </a:r>
            <a:r>
              <a:rPr lang="ru-RU" sz="1800" b="0" dirty="0" smtClean="0"/>
              <a:t>. На </a:t>
            </a:r>
            <a:r>
              <a:rPr lang="ru-RU" sz="1800" b="0" dirty="0" err="1" smtClean="0"/>
              <a:t>рівнинах</a:t>
            </a:r>
            <a:r>
              <a:rPr lang="ru-RU" sz="1800" b="0" dirty="0" smtClean="0"/>
              <a:t> парку </a:t>
            </a:r>
            <a:r>
              <a:rPr lang="ru-RU" sz="1800" b="0" dirty="0" err="1" smtClean="0"/>
              <a:t>живе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більше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двох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мільйонів</a:t>
            </a:r>
            <a:r>
              <a:rPr lang="ru-RU" sz="1800" b="0" dirty="0" smtClean="0"/>
              <a:t> антилоп гну, </a:t>
            </a:r>
            <a:r>
              <a:rPr lang="ru-RU" sz="1800" b="0" dirty="0" err="1" smtClean="0"/>
              <a:t>п'ятсот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тисяч</a:t>
            </a:r>
            <a:r>
              <a:rPr lang="ru-RU" sz="1800" b="0" dirty="0" smtClean="0"/>
              <a:t> газелей Томсона </a:t>
            </a:r>
            <a:r>
              <a:rPr lang="ru-RU" sz="1800" b="0" dirty="0" err="1" smtClean="0"/>
              <a:t>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двісті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п'ятдесят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тисяч</a:t>
            </a:r>
            <a:r>
              <a:rPr lang="ru-RU" sz="1800" b="0" dirty="0" smtClean="0"/>
              <a:t> зебр. </a:t>
            </a:r>
            <a:r>
              <a:rPr lang="ru-RU" sz="1800" b="0" dirty="0" err="1" smtClean="0"/>
              <a:t>Хижаки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такі</a:t>
            </a:r>
            <a:r>
              <a:rPr lang="ru-RU" sz="1800" b="0" dirty="0" smtClean="0"/>
              <a:t>, як </a:t>
            </a:r>
            <a:r>
              <a:rPr lang="ru-RU" sz="1800" b="0" dirty="0" err="1" smtClean="0"/>
              <a:t>гепарди</a:t>
            </a:r>
            <a:r>
              <a:rPr lang="ru-RU" sz="1800" b="0" dirty="0" smtClean="0"/>
              <a:t> та </a:t>
            </a:r>
            <a:r>
              <a:rPr lang="ru-RU" sz="1800" b="0" dirty="0" err="1" smtClean="0"/>
              <a:t>леви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що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живуть</a:t>
            </a:r>
            <a:r>
              <a:rPr lang="ru-RU" sz="1800" b="0" dirty="0" smtClean="0"/>
              <a:t> у </a:t>
            </a:r>
            <a:r>
              <a:rPr lang="ru-RU" sz="1800" b="0" dirty="0" err="1" smtClean="0"/>
              <a:t>Серенгеті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полюють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зазвичай</a:t>
            </a:r>
            <a:r>
              <a:rPr lang="ru-RU" sz="1800" b="0" dirty="0" smtClean="0"/>
              <a:t> на </a:t>
            </a:r>
            <a:r>
              <a:rPr lang="ru-RU" sz="1800" b="0" dirty="0" err="1" smtClean="0"/>
              <a:t>копитних</a:t>
            </a:r>
            <a:r>
              <a:rPr lang="ru-RU" sz="1800" b="0" dirty="0" smtClean="0"/>
              <a:t>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dirty="0" smtClean="0"/>
              <a:t> </a:t>
            </a:r>
            <a:r>
              <a:rPr lang="ru-RU" sz="1800" b="0" dirty="0" err="1" smtClean="0"/>
              <a:t>Щоночі</a:t>
            </a:r>
            <a:r>
              <a:rPr lang="ru-RU" sz="1800" b="0" dirty="0" smtClean="0"/>
              <a:t> над </a:t>
            </a:r>
            <a:r>
              <a:rPr lang="ru-RU" sz="1800" b="0" dirty="0" err="1" smtClean="0"/>
              <a:t>рівнинами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Серенгеті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розноситься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жахливий</a:t>
            </a:r>
            <a:r>
              <a:rPr lang="ru-RU" sz="1800" b="0" dirty="0" smtClean="0"/>
              <a:t> „</a:t>
            </a:r>
            <a:r>
              <a:rPr lang="ru-RU" sz="1800" b="0" dirty="0" err="1" smtClean="0"/>
              <a:t>сміх</a:t>
            </a:r>
            <a:r>
              <a:rPr lang="ru-RU" sz="1800" b="0" dirty="0" smtClean="0"/>
              <a:t>" </a:t>
            </a:r>
            <a:r>
              <a:rPr lang="ru-RU" sz="1800" b="0" dirty="0" err="1" smtClean="0"/>
              <a:t>плямистих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гієн</a:t>
            </a:r>
            <a:r>
              <a:rPr lang="ru-RU" sz="1800" b="0" dirty="0" smtClean="0"/>
              <a:t>. </a:t>
            </a:r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349</Words>
  <Application>Microsoft Office PowerPoint</Application>
  <PresentationFormat>Экран (4:3)</PresentationFormat>
  <Paragraphs>34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СЕРЕНГЕТІ</vt:lpstr>
      <vt:lpstr>ДЕ РОЗТАШОВАНий?</vt:lpstr>
      <vt:lpstr>Історія </vt:lpstr>
      <vt:lpstr>Флора і фауна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Охорона і дослідження природи </vt:lpstr>
      <vt:lpstr>Середовище, життя і клімат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Наталья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Національний парк Амбоселі</dc:title>
  <dc:creator>Наталья</dc:creator>
  <cp:lastModifiedBy>Maksim Kitskaylo</cp:lastModifiedBy>
  <cp:revision>12</cp:revision>
  <dcterms:created xsi:type="dcterms:W3CDTF">2015-03-11T19:17:23Z</dcterms:created>
  <dcterms:modified xsi:type="dcterms:W3CDTF">2015-09-13T07:33:31Z</dcterms:modified>
</cp:coreProperties>
</file>